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media/image23.jpg" ContentType="image/pn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 id="2147483698" r:id="rId3"/>
  </p:sldMasterIdLst>
  <p:notesMasterIdLst>
    <p:notesMasterId r:id="rId15"/>
  </p:notesMasterIdLst>
  <p:sldIdLst>
    <p:sldId id="276" r:id="rId4"/>
    <p:sldId id="316" r:id="rId5"/>
    <p:sldId id="288" r:id="rId6"/>
    <p:sldId id="289" r:id="rId7"/>
    <p:sldId id="309" r:id="rId8"/>
    <p:sldId id="315" r:id="rId9"/>
    <p:sldId id="294" r:id="rId10"/>
    <p:sldId id="310" r:id="rId11"/>
    <p:sldId id="312" r:id="rId12"/>
    <p:sldId id="303" r:id="rId13"/>
    <p:sldId id="31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71933" autoAdjust="0"/>
  </p:normalViewPr>
  <p:slideViewPr>
    <p:cSldViewPr snapToGrid="0" snapToObjects="1">
      <p:cViewPr varScale="1">
        <p:scale>
          <a:sx n="53" d="100"/>
          <a:sy n="53"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0E57E-39EC-714C-B0E6-169FF7D51B08}" type="datetimeFigureOut">
              <a:rPr lang="en-US" smtClean="0"/>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C6B62-B4F2-A74E-91E7-3B123FC91A29}" type="slidenum">
              <a:rPr lang="en-US" smtClean="0"/>
              <a:t>‹#›</a:t>
            </a:fld>
            <a:endParaRPr lang="en-US"/>
          </a:p>
        </p:txBody>
      </p:sp>
    </p:spTree>
    <p:extLst>
      <p:ext uri="{BB962C8B-B14F-4D97-AF65-F5344CB8AC3E}">
        <p14:creationId xmlns:p14="http://schemas.microsoft.com/office/powerpoint/2010/main" val="105351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jumpropeforheart.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WELCOME TO JUMP ROPE FOR HEART!</a:t>
            </a:r>
            <a:br>
              <a:rPr lang="en-CA" sz="1200" b="1"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
            </a:r>
            <a:br>
              <a:rPr lang="en-CA" sz="1200" b="1"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Good morning/afternoon (school name)!</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My name is (your name) and I’m here from Heart &amp; Stroke where we work to keep everyone’s heart and brain healthy.</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I’m so excited to be here for your school’s Jump Rope for Heart kick-off!</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b="1" i="1" kern="1200" dirty="0">
                <a:solidFill>
                  <a:schemeClr val="tx1"/>
                </a:solidFill>
                <a:effectLst/>
                <a:latin typeface="+mn-lt"/>
                <a:ea typeface="+mn-ea"/>
                <a:cs typeface="+mn-cs"/>
              </a:rPr>
              <a:t>If New school</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How many of you have heard of Jump Rope for Heart?</a:t>
            </a:r>
          </a:p>
          <a:p>
            <a:r>
              <a:rPr lang="en-CA"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If Returning school:</a:t>
            </a:r>
            <a:r>
              <a:rPr lang="en-US" sz="1200" kern="1200" dirty="0">
                <a:solidFill>
                  <a:schemeClr val="tx1"/>
                </a:solidFill>
                <a:effectLst/>
                <a:latin typeface="+mn-lt"/>
                <a:ea typeface="+mn-ea"/>
                <a:cs typeface="+mn-cs"/>
              </a:rPr>
              <a:t> How many of you remember participating in Jump Rope for Heart last year?</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those of you who have heard of Jump, or remember participating before, you probably know that there’s a lot of this: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a:t>
            </a:r>
            <a:r>
              <a:rPr lang="en-CA" sz="1200" i="1" kern="1200" dirty="0">
                <a:solidFill>
                  <a:schemeClr val="tx1"/>
                </a:solidFill>
                <a:effectLst/>
                <a:latin typeface="+mn-lt"/>
                <a:ea typeface="+mn-ea"/>
                <a:cs typeface="+mn-cs"/>
              </a:rPr>
              <a:t>Click to animate</a:t>
            </a:r>
            <a:r>
              <a:rPr lang="en-CA" sz="1200" kern="1200" dirty="0">
                <a:solidFill>
                  <a:schemeClr val="tx1"/>
                </a:solidFill>
                <a:effectLst/>
                <a:latin typeface="+mn-lt"/>
                <a:ea typeface="+mn-ea"/>
                <a:cs typeface="+mn-cs"/>
              </a:rPr>
              <a:t>] Jumping rope with your friends and your classmates outside or in the gym on event day! Coming together to practice skipping skills and other simple exercises is always a blast. </a:t>
            </a:r>
            <a:endParaRPr lang="en-US" dirty="0"/>
          </a:p>
        </p:txBody>
      </p:sp>
      <p:sp>
        <p:nvSpPr>
          <p:cNvPr id="4" name="Slide Number Placeholder 3"/>
          <p:cNvSpPr>
            <a:spLocks noGrp="1"/>
          </p:cNvSpPr>
          <p:nvPr>
            <p:ph type="sldNum" sz="quarter" idx="10"/>
          </p:nvPr>
        </p:nvSpPr>
        <p:spPr/>
        <p:txBody>
          <a:bodyPr/>
          <a:lstStyle/>
          <a:p>
            <a:fld id="{B88C6B62-B4F2-A74E-91E7-3B123FC91A29}" type="slidenum">
              <a:rPr lang="en-US" smtClean="0"/>
              <a:t>1</a:t>
            </a:fld>
            <a:endParaRPr lang="en-US"/>
          </a:p>
        </p:txBody>
      </p:sp>
    </p:spTree>
    <p:extLst>
      <p:ext uri="{BB962C8B-B14F-4D97-AF65-F5344CB8AC3E}">
        <p14:creationId xmlns:p14="http://schemas.microsoft.com/office/powerpoint/2010/main" val="97541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WHY WE JUMP</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Now you know why we fundraise for Jump! To protect heart and brain health, to help Heart &amp; Stroke save lives, and to have more fun at school by fundraising towards your goal!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But how do we fundraise for Jump?</a:t>
            </a:r>
            <a:endParaRPr lang="en-US" dirty="0"/>
          </a:p>
        </p:txBody>
      </p:sp>
      <p:sp>
        <p:nvSpPr>
          <p:cNvPr id="4" name="Slide Number Placeholder 3"/>
          <p:cNvSpPr>
            <a:spLocks noGrp="1"/>
          </p:cNvSpPr>
          <p:nvPr>
            <p:ph type="sldNum" sz="quarter" idx="10"/>
          </p:nvPr>
        </p:nvSpPr>
        <p:spPr/>
        <p:txBody>
          <a:bodyPr/>
          <a:lstStyle/>
          <a:p>
            <a:fld id="{B88C6B62-B4F2-A74E-91E7-3B123FC91A2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6473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best and easiest way to start saving lives and raising funds for Jump is to go online. With your parent or guardian’s permission, you can visit our website: </a:t>
            </a:r>
            <a:r>
              <a:rPr lang="en-CA" sz="1200" b="1" kern="1200" dirty="0">
                <a:solidFill>
                  <a:schemeClr val="tx1"/>
                </a:solidFill>
                <a:effectLst/>
                <a:latin typeface="+mn-lt"/>
                <a:ea typeface="+mn-ea"/>
                <a:cs typeface="+mn-cs"/>
              </a:rPr>
              <a:t>jumpropeforheart.ca. </a:t>
            </a:r>
            <a:r>
              <a:rPr lang="en-CA" sz="1200" kern="1200" dirty="0">
                <a:solidFill>
                  <a:schemeClr val="tx1"/>
                </a:solidFill>
                <a:effectLst/>
                <a:latin typeface="+mn-lt"/>
                <a:ea typeface="+mn-ea"/>
                <a:cs typeface="+mn-cs"/>
              </a:rPr>
              <a:t>Here you can click</a:t>
            </a:r>
            <a:r>
              <a:rPr lang="en-CA" sz="1200" kern="1200" baseline="0" dirty="0">
                <a:solidFill>
                  <a:schemeClr val="tx1"/>
                </a:solidFill>
                <a:effectLst/>
                <a:latin typeface="+mn-lt"/>
                <a:ea typeface="+mn-ea"/>
                <a:cs typeface="+mn-cs"/>
              </a:rPr>
              <a:t> </a:t>
            </a:r>
            <a:r>
              <a:rPr lang="en-CA" sz="1200" b="1" kern="1200" baseline="0" dirty="0">
                <a:solidFill>
                  <a:schemeClr val="tx1"/>
                </a:solidFill>
                <a:effectLst/>
                <a:latin typeface="+mn-lt"/>
                <a:ea typeface="+mn-ea"/>
                <a:cs typeface="+mn-cs"/>
              </a:rPr>
              <a:t>‘Join Your School’</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to make your own fundraising page and start emailing family and friends to ask for donations</a:t>
            </a:r>
            <a:r>
              <a:rPr lang="en-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Some of the coolest reasons to fundraise online are: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set-up a personal page by adding a picture of you and a short story about why you’re fundraising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ask family and friends who live far away for a donation by sending them an email with your personal page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earn virtual badges for fundraising online and for just sending emails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Did you know, many students raise twice as much when they fundraise online? That’s why raising</a:t>
            </a:r>
            <a:r>
              <a:rPr lang="en-US" sz="1200" kern="1200" baseline="0" dirty="0" smtClean="0">
                <a:solidFill>
                  <a:schemeClr val="tx1"/>
                </a:solidFill>
                <a:effectLst/>
                <a:latin typeface="+mn-lt"/>
                <a:ea typeface="+mn-ea"/>
                <a:cs typeface="+mn-cs"/>
              </a:rPr>
              <a:t> collecting donations online can launch your school towards your goal in a big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8C6B62-B4F2-A74E-91E7-3B123FC91A29}" type="slidenum">
              <a:rPr lang="en-US" smtClean="0"/>
              <a:t>4</a:t>
            </a:fld>
            <a:endParaRPr lang="en-US"/>
          </a:p>
        </p:txBody>
      </p:sp>
    </p:spTree>
    <p:extLst>
      <p:ext uri="{BB962C8B-B14F-4D97-AF65-F5344CB8AC3E}">
        <p14:creationId xmlns:p14="http://schemas.microsoft.com/office/powerpoint/2010/main" val="322423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FUNDRAISE WITH AN ENVELOPE</a:t>
            </a:r>
            <a:br>
              <a:rPr lang="en-CA" sz="1200" b="1"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
            </a:r>
            <a:br>
              <a:rPr lang="en-CA" sz="1200" b="1"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You can also fundraise for Jump using the envelopes that your teacher will hand out later today.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If your family or friends hand you money or a cheque, put it inside the envelope and ask them to write their name and where they live on the back we can send them a receipt.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Remember to only fundraise from people that you know and trust. </a:t>
            </a:r>
            <a:r>
              <a:rPr lang="en-CA" sz="1200" kern="1200" dirty="0">
                <a:solidFill>
                  <a:srgbClr val="FF0000"/>
                </a:solidFill>
                <a:effectLst/>
                <a:latin typeface="+mn-lt"/>
                <a:ea typeface="+mn-ea"/>
                <a:cs typeface="+mn-cs"/>
              </a:rPr>
              <a:t>Don’t go door-to-door unless a parent or guardian is with you</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8C6B62-B4F2-A74E-91E7-3B123FC91A29}" type="slidenum">
              <a:rPr lang="en-US" smtClean="0"/>
              <a:t>5</a:t>
            </a:fld>
            <a:endParaRPr lang="en-US"/>
          </a:p>
        </p:txBody>
      </p:sp>
    </p:spTree>
    <p:extLst>
      <p:ext uri="{BB962C8B-B14F-4D97-AF65-F5344CB8AC3E}">
        <p14:creationId xmlns:p14="http://schemas.microsoft.com/office/powerpoint/2010/main" val="290730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THANK YOU PRIZES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Not only is fundraising a great way to help others, you earn awesome prizes as a Thank You from us that will keep you active.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All of the Thank You prizes in this year’s line-up will keep your heart beating faster well after Jump Rope for Heart is over.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Level 1: Mini basketball $25+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8C6B62-B4F2-A74E-91E7-3B123FC91A29}" type="slidenum">
              <a:rPr lang="en-US" smtClean="0"/>
              <a:t>7</a:t>
            </a:fld>
            <a:endParaRPr lang="en-US"/>
          </a:p>
        </p:txBody>
      </p:sp>
    </p:spTree>
    <p:extLst>
      <p:ext uri="{BB962C8B-B14F-4D97-AF65-F5344CB8AC3E}">
        <p14:creationId xmlns:p14="http://schemas.microsoft.com/office/powerpoint/2010/main" val="39953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ONLINE BONUS PRIZES</a:t>
            </a: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Another good reason to fundraise online is earning more prizes! In fact, you can earn up to 3 online bonus prizes by fundraising at </a:t>
            </a:r>
            <a:r>
              <a:rPr lang="en-CA" sz="1200" u="sng" kern="1200" dirty="0">
                <a:solidFill>
                  <a:schemeClr val="tx1"/>
                </a:solidFill>
                <a:effectLst/>
                <a:latin typeface="+mn-lt"/>
                <a:ea typeface="+mn-ea"/>
                <a:cs typeface="+mn-cs"/>
                <a:hlinkClick r:id="rId3"/>
              </a:rPr>
              <a:t>www.jumpropeforheart.ca</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online bonus prizes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skipping rope when you earn $5 online </a:t>
            </a:r>
          </a:p>
          <a:p>
            <a:pPr lvl="0"/>
            <a:r>
              <a:rPr lang="en-US" sz="1200" kern="1200" dirty="0">
                <a:solidFill>
                  <a:schemeClr val="tx1"/>
                </a:solidFill>
                <a:effectLst/>
                <a:latin typeface="+mn-lt"/>
                <a:ea typeface="+mn-ea"/>
                <a:cs typeface="+mn-cs"/>
              </a:rPr>
              <a:t>A $15 gift card when you raise $150 online</a:t>
            </a:r>
          </a:p>
          <a:p>
            <a:pPr lvl="0"/>
            <a:r>
              <a:rPr lang="en-US" sz="1200" kern="1200" dirty="0">
                <a:solidFill>
                  <a:schemeClr val="tx1"/>
                </a:solidFill>
                <a:effectLst/>
                <a:latin typeface="+mn-lt"/>
                <a:ea typeface="+mn-ea"/>
                <a:cs typeface="+mn-cs"/>
              </a:rPr>
              <a:t>A $25 gift card when you raise $350 online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8C6B62-B4F2-A74E-91E7-3B123FC91A29}" type="slidenum">
              <a:rPr lang="en-US" smtClean="0"/>
              <a:t>8</a:t>
            </a:fld>
            <a:endParaRPr lang="en-US"/>
          </a:p>
        </p:txBody>
      </p:sp>
    </p:spTree>
    <p:extLst>
      <p:ext uri="{BB962C8B-B14F-4D97-AF65-F5344CB8AC3E}">
        <p14:creationId xmlns:p14="http://schemas.microsoft.com/office/powerpoint/2010/main" val="322423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Now you are going to take everything you learned today and tell your family all about it. This year I have added a fun contest to keep everyone healthy. Each of you collect points by being active and eating fruits and vegetables. Even if you don’t fundraise, return this Healthy Living Sheet in your envelope to your teacher. Your name will be entered into a draw to win a plasma car. </a:t>
            </a:r>
          </a:p>
          <a:p>
            <a:endParaRPr lang="en-US" baseline="0" dirty="0"/>
          </a:p>
        </p:txBody>
      </p:sp>
      <p:sp>
        <p:nvSpPr>
          <p:cNvPr id="4" name="Slide Number Placeholder 3"/>
          <p:cNvSpPr>
            <a:spLocks noGrp="1"/>
          </p:cNvSpPr>
          <p:nvPr>
            <p:ph type="sldNum" sz="quarter" idx="10"/>
          </p:nvPr>
        </p:nvSpPr>
        <p:spPr/>
        <p:txBody>
          <a:bodyPr/>
          <a:lstStyle/>
          <a:p>
            <a:fld id="{B88C6B62-B4F2-A74E-91E7-3B123FC91A29}" type="slidenum">
              <a:rPr lang="en-US" smtClean="0"/>
              <a:t>9</a:t>
            </a:fld>
            <a:endParaRPr lang="en-US"/>
          </a:p>
        </p:txBody>
      </p:sp>
    </p:spTree>
    <p:extLst>
      <p:ext uri="{BB962C8B-B14F-4D97-AF65-F5344CB8AC3E}">
        <p14:creationId xmlns:p14="http://schemas.microsoft.com/office/powerpoint/2010/main" val="50114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THANKS</a:t>
            </a:r>
            <a:r>
              <a:rPr lang="en-CA" sz="1200" b="1" kern="1200" baseline="0" dirty="0">
                <a:solidFill>
                  <a:schemeClr val="tx1"/>
                </a:solidFill>
                <a:effectLst/>
                <a:latin typeface="+mn-lt"/>
                <a:ea typeface="+mn-ea"/>
                <a:cs typeface="+mn-cs"/>
              </a:rPr>
              <a:t> FOR JUMPING!</a:t>
            </a:r>
            <a:br>
              <a:rPr lang="en-CA" sz="1200" b="1" kern="1200" baseline="0" dirty="0">
                <a:solidFill>
                  <a:schemeClr val="tx1"/>
                </a:solidFill>
                <a:effectLst/>
                <a:latin typeface="+mn-lt"/>
                <a:ea typeface="+mn-ea"/>
                <a:cs typeface="+mn-cs"/>
              </a:rPr>
            </a:br>
            <a:r>
              <a:rPr lang="en-CA" sz="1200" kern="1200" dirty="0">
                <a:solidFill>
                  <a:schemeClr val="tx1"/>
                </a:solidFill>
                <a:effectLst/>
                <a:latin typeface="+mn-lt"/>
                <a:ea typeface="+mn-ea"/>
                <a:cs typeface="+mn-cs"/>
              </a:rPr>
              <a:t> </a:t>
            </a:r>
          </a:p>
          <a:p>
            <a:r>
              <a:rPr lang="en-US" dirty="0"/>
              <a:t>In</a:t>
            </a:r>
            <a:r>
              <a:rPr lang="en-US" baseline="0" dirty="0"/>
              <a:t> the lead up to your Jump Event, remember to do these 3 things:</a:t>
            </a:r>
          </a:p>
          <a:p>
            <a:pPr marL="171450" indent="-171450">
              <a:buFont typeface="Arial" panose="020B0604020202020204" pitchFamily="34" charset="0"/>
              <a:buChar char="•"/>
            </a:pPr>
            <a:r>
              <a:rPr lang="en-US" b="1" baseline="0" dirty="0"/>
              <a:t>Protect your heart and brain health </a:t>
            </a:r>
            <a:r>
              <a:rPr lang="en-US" baseline="0" dirty="0"/>
              <a:t>by practicing your skipping skills and the EASY healthy habits. Make sure you’re physically active for at least 60 minutes a day!</a:t>
            </a:r>
          </a:p>
          <a:p>
            <a:pPr marL="171450" indent="-171450">
              <a:buFont typeface="Arial" panose="020B0604020202020204" pitchFamily="34" charset="0"/>
              <a:buChar char="•"/>
            </a:pPr>
            <a:r>
              <a:rPr lang="en-US" b="1" baseline="0" dirty="0"/>
              <a:t>Help Heart &amp; Stroke save lives </a:t>
            </a:r>
            <a:r>
              <a:rPr lang="en-US" baseline="0" dirty="0"/>
              <a:t>by sharing the FAST signs of stroke with your family and your friends</a:t>
            </a:r>
          </a:p>
          <a:p>
            <a:pPr marL="171450" indent="-171450">
              <a:buFont typeface="Arial" panose="020B0604020202020204" pitchFamily="34" charset="0"/>
              <a:buChar char="•"/>
            </a:pPr>
            <a:r>
              <a:rPr lang="en-US" b="1" baseline="0" dirty="0"/>
              <a:t>Have more fun at school </a:t>
            </a:r>
            <a:r>
              <a:rPr lang="en-US" baseline="0" dirty="0"/>
              <a:t>by fundraising and launching your school toward your goal! When you visit family and friends, you can say: </a:t>
            </a:r>
            <a:r>
              <a:rPr lang="en-CA" sz="1200" kern="1200" dirty="0">
                <a:solidFill>
                  <a:schemeClr val="tx1"/>
                </a:solidFill>
                <a:effectLst/>
                <a:latin typeface="+mn-lt"/>
                <a:ea typeface="+mn-ea"/>
                <a:cs typeface="+mn-cs"/>
              </a:rPr>
              <a:t>“I’m protecting my heart and brain and helping Heart &amp; Stroke save lives by raising money for Jump Rope for Heart. Would you like to support me?”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CA" sz="1200" kern="1200" dirty="0">
                <a:solidFill>
                  <a:schemeClr val="tx1"/>
                </a:solidFill>
                <a:effectLst/>
                <a:latin typeface="+mn-lt"/>
                <a:ea typeface="+mn-ea"/>
                <a:cs typeface="+mn-cs"/>
              </a:rPr>
              <a:t>Thank you for jumping everyone. Don’t forget to visit </a:t>
            </a:r>
            <a:r>
              <a:rPr lang="en-CA" sz="1200" b="1" kern="1200" dirty="0">
                <a:solidFill>
                  <a:schemeClr val="tx1"/>
                </a:solidFill>
                <a:effectLst/>
                <a:latin typeface="+mn-lt"/>
                <a:ea typeface="+mn-ea"/>
                <a:cs typeface="+mn-cs"/>
              </a:rPr>
              <a:t>www.jumpropeforheart.ca</a:t>
            </a:r>
            <a:r>
              <a:rPr lang="en-CA" sz="1200" kern="1200" dirty="0">
                <a:solidFill>
                  <a:schemeClr val="tx1"/>
                </a:solidFill>
                <a:effectLst/>
                <a:latin typeface="+mn-lt"/>
                <a:ea typeface="+mn-ea"/>
                <a:cs typeface="+mn-cs"/>
              </a:rPr>
              <a:t> and get</a:t>
            </a:r>
            <a:r>
              <a:rPr lang="en-CA" sz="1200" kern="1200" baseline="0" dirty="0">
                <a:solidFill>
                  <a:schemeClr val="tx1"/>
                </a:solidFill>
                <a:effectLst/>
                <a:latin typeface="+mn-lt"/>
                <a:ea typeface="+mn-ea"/>
                <a:cs typeface="+mn-cs"/>
              </a:rPr>
              <a:t> started </a:t>
            </a:r>
            <a:r>
              <a:rPr lang="en-CA" sz="1200" kern="1200" dirty="0">
                <a:solidFill>
                  <a:schemeClr val="tx1"/>
                </a:solidFill>
                <a:effectLst/>
                <a:latin typeface="+mn-lt"/>
                <a:ea typeface="+mn-ea"/>
                <a:cs typeface="+mn-cs"/>
              </a:rPr>
              <a:t>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8C6B62-B4F2-A74E-91E7-3B123FC91A29}" type="slidenum">
              <a:rPr lang="en-US" smtClean="0"/>
              <a:t>10</a:t>
            </a:fld>
            <a:endParaRPr lang="en-US"/>
          </a:p>
        </p:txBody>
      </p:sp>
    </p:spTree>
    <p:extLst>
      <p:ext uri="{BB962C8B-B14F-4D97-AF65-F5344CB8AC3E}">
        <p14:creationId xmlns:p14="http://schemas.microsoft.com/office/powerpoint/2010/main" val="296473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tell your family all about:</a:t>
            </a:r>
          </a:p>
          <a:p>
            <a:r>
              <a:rPr lang="en-US" dirty="0" smtClean="0"/>
              <a:t>Today</a:t>
            </a:r>
            <a:r>
              <a:rPr lang="en-US" baseline="0" dirty="0" smtClean="0"/>
              <a:t> we learned about our hearts, our brains, 5210, and FAST (signs of a stroke) and the Healthy Tracking Sheet!!!</a:t>
            </a:r>
          </a:p>
          <a:p>
            <a:endParaRPr lang="en-US" baseline="0" dirty="0" smtClean="0"/>
          </a:p>
          <a:p>
            <a:r>
              <a:rPr lang="en-US" baseline="0" dirty="0" smtClean="0"/>
              <a:t>Thank you everyone! </a:t>
            </a:r>
          </a:p>
          <a:p>
            <a:endParaRPr lang="en-US" baseline="0" dirty="0" smtClean="0"/>
          </a:p>
        </p:txBody>
      </p:sp>
      <p:sp>
        <p:nvSpPr>
          <p:cNvPr id="4" name="Slide Number Placeholder 3"/>
          <p:cNvSpPr>
            <a:spLocks noGrp="1"/>
          </p:cNvSpPr>
          <p:nvPr>
            <p:ph type="sldNum" sz="quarter" idx="10"/>
          </p:nvPr>
        </p:nvSpPr>
        <p:spPr/>
        <p:txBody>
          <a:bodyPr/>
          <a:lstStyle/>
          <a:p>
            <a:fld id="{B88C6B62-B4F2-A74E-91E7-3B123FC91A29}" type="slidenum">
              <a:rPr lang="en-US" smtClean="0"/>
              <a:t>11</a:t>
            </a:fld>
            <a:endParaRPr lang="en-US"/>
          </a:p>
        </p:txBody>
      </p:sp>
    </p:spTree>
    <p:extLst>
      <p:ext uri="{BB962C8B-B14F-4D97-AF65-F5344CB8AC3E}">
        <p14:creationId xmlns:p14="http://schemas.microsoft.com/office/powerpoint/2010/main" val="97541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descr="E:\HSF_VisualBranding_PPTSlides_TitleSlide_v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241959" y="5650205"/>
            <a:ext cx="8046760" cy="465057"/>
          </a:xfrm>
        </p:spPr>
        <p:txBody>
          <a:bodyPr>
            <a:noAutofit/>
          </a:bodyPr>
          <a:lstStyle>
            <a:lvl1pPr>
              <a:defRPr sz="3000" spc="-100" baseline="0">
                <a:solidFill>
                  <a:schemeClr val="tx1"/>
                </a:solidFill>
              </a:defRPr>
            </a:lvl1pPr>
          </a:lstStyle>
          <a:p>
            <a:pPr lvl="0"/>
            <a:r>
              <a:rPr lang="en-US" dirty="0"/>
              <a:t>Title goes here</a:t>
            </a:r>
          </a:p>
        </p:txBody>
      </p:sp>
      <p:sp>
        <p:nvSpPr>
          <p:cNvPr id="3" name="Text Placeholder 2"/>
          <p:cNvSpPr>
            <a:spLocks noGrp="1"/>
          </p:cNvSpPr>
          <p:nvPr>
            <p:ph type="body" sz="quarter" idx="10" hasCustomPrompt="1"/>
          </p:nvPr>
        </p:nvSpPr>
        <p:spPr>
          <a:xfrm>
            <a:off x="241959" y="6065022"/>
            <a:ext cx="8047038" cy="476250"/>
          </a:xfrm>
        </p:spPr>
        <p:txBody>
          <a:bodyPr>
            <a:normAutofit/>
          </a:bodyPr>
          <a:lstStyle>
            <a:lvl1pPr marL="0" indent="0">
              <a:buNone/>
              <a:defRPr sz="2400">
                <a:solidFill>
                  <a:srgbClr val="DD2211"/>
                </a:solidFill>
              </a:defRPr>
            </a:lvl1pPr>
          </a:lstStyle>
          <a:p>
            <a:pPr lvl="0"/>
            <a:r>
              <a:rPr lang="en-US" dirty="0"/>
              <a:t>Subtitle goes here / Month Day, Year</a:t>
            </a:r>
          </a:p>
        </p:txBody>
      </p:sp>
    </p:spTree>
    <p:extLst>
      <p:ext uri="{BB962C8B-B14F-4D97-AF65-F5344CB8AC3E}">
        <p14:creationId xmlns:p14="http://schemas.microsoft.com/office/powerpoint/2010/main" val="5465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29D3C0AD-8C2E-5F4B-883B-6D206941FF7E}" type="slidenum">
              <a:rPr lang="en-US" smtClean="0"/>
              <a:pPr/>
              <a:t>‹#›</a:t>
            </a:fld>
            <a:endParaRPr lang="en-US" dirty="0"/>
          </a:p>
        </p:txBody>
      </p:sp>
      <p:sp>
        <p:nvSpPr>
          <p:cNvPr id="10"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3"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Infographic goes here</a:t>
            </a:r>
          </a:p>
        </p:txBody>
      </p:sp>
    </p:spTree>
    <p:extLst>
      <p:ext uri="{BB962C8B-B14F-4D97-AF65-F5344CB8AC3E}">
        <p14:creationId xmlns:p14="http://schemas.microsoft.com/office/powerpoint/2010/main" val="15379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Im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1CC8E55-5B5D-A048-AC85-8C2688C2EE77}" type="slidenum">
              <a:rPr lang="en-US" smtClean="0"/>
              <a:pPr/>
              <a:t>‹#›</a:t>
            </a:fld>
            <a:endParaRPr lang="en-US" dirty="0"/>
          </a:p>
        </p:txBody>
      </p:sp>
      <p:sp>
        <p:nvSpPr>
          <p:cNvPr id="9"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0"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Graphic/Image goes here</a:t>
            </a:r>
          </a:p>
        </p:txBody>
      </p:sp>
    </p:spTree>
    <p:extLst>
      <p:ext uri="{BB962C8B-B14F-4D97-AF65-F5344CB8AC3E}">
        <p14:creationId xmlns:p14="http://schemas.microsoft.com/office/powerpoint/2010/main" val="369240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3"/>
          <p:cNvSpPr>
            <a:spLocks noGrp="1"/>
          </p:cNvSpPr>
          <p:nvPr>
            <p:ph type="body" sz="quarter" idx="10" hasCustomPrompt="1"/>
          </p:nvPr>
        </p:nvSpPr>
        <p:spPr>
          <a:xfrm>
            <a:off x="0" y="5034197"/>
            <a:ext cx="9144000" cy="706437"/>
          </a:xfrm>
          <a:prstGeom prst="rect">
            <a:avLst/>
          </a:prstGeom>
        </p:spPr>
        <p:txBody>
          <a:bodyPr/>
          <a:lstStyle>
            <a:lvl1pPr marL="0" indent="0" algn="ctr">
              <a:buNone/>
              <a:defRPr b="1">
                <a:latin typeface="Arial" charset="0"/>
                <a:ea typeface="Arial" charset="0"/>
                <a:cs typeface="Arial" charset="0"/>
              </a:defRPr>
            </a:lvl1pPr>
          </a:lstStyle>
          <a:p>
            <a:pPr lvl="0"/>
            <a:r>
              <a:rPr lang="en-US" dirty="0"/>
              <a:t>Thank you for your time.</a:t>
            </a:r>
          </a:p>
        </p:txBody>
      </p:sp>
    </p:spTree>
    <p:extLst>
      <p:ext uri="{BB962C8B-B14F-4D97-AF65-F5344CB8AC3E}">
        <p14:creationId xmlns:p14="http://schemas.microsoft.com/office/powerpoint/2010/main" val="3433708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descr="E:\HSF_VisualBranding_PPTSlides_TitleSlide_v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241959" y="5650205"/>
            <a:ext cx="8046760" cy="465057"/>
          </a:xfrm>
        </p:spPr>
        <p:txBody>
          <a:bodyPr>
            <a:noAutofit/>
          </a:bodyPr>
          <a:lstStyle>
            <a:lvl1pPr>
              <a:defRPr sz="3000" spc="-100" baseline="0">
                <a:solidFill>
                  <a:schemeClr val="tx1"/>
                </a:solidFill>
              </a:defRPr>
            </a:lvl1pPr>
          </a:lstStyle>
          <a:p>
            <a:pPr lvl="0"/>
            <a:r>
              <a:rPr lang="en-US" dirty="0"/>
              <a:t>Title goes here</a:t>
            </a:r>
          </a:p>
        </p:txBody>
      </p:sp>
      <p:sp>
        <p:nvSpPr>
          <p:cNvPr id="3" name="Text Placeholder 2"/>
          <p:cNvSpPr>
            <a:spLocks noGrp="1"/>
          </p:cNvSpPr>
          <p:nvPr>
            <p:ph type="body" sz="quarter" idx="10" hasCustomPrompt="1"/>
          </p:nvPr>
        </p:nvSpPr>
        <p:spPr>
          <a:xfrm>
            <a:off x="241959" y="6065022"/>
            <a:ext cx="8047038" cy="476250"/>
          </a:xfrm>
        </p:spPr>
        <p:txBody>
          <a:bodyPr>
            <a:normAutofit/>
          </a:bodyPr>
          <a:lstStyle>
            <a:lvl1pPr marL="0" indent="0">
              <a:buNone/>
              <a:defRPr sz="2400">
                <a:solidFill>
                  <a:srgbClr val="DD2211"/>
                </a:solidFill>
              </a:defRPr>
            </a:lvl1pPr>
          </a:lstStyle>
          <a:p>
            <a:pPr lvl="0"/>
            <a:r>
              <a:rPr lang="en-US" dirty="0"/>
              <a:t>Subtitle goes here / Month Day, Year</a:t>
            </a:r>
          </a:p>
        </p:txBody>
      </p:sp>
    </p:spTree>
    <p:extLst>
      <p:ext uri="{BB962C8B-B14F-4D97-AF65-F5344CB8AC3E}">
        <p14:creationId xmlns:p14="http://schemas.microsoft.com/office/powerpoint/2010/main" val="366250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66550065-6E6F-E84D-8141-0F43779EDC94}"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1" hasCustomPrompt="1"/>
          </p:nvPr>
        </p:nvSpPr>
        <p:spPr>
          <a:xfrm>
            <a:off x="259847" y="1412603"/>
            <a:ext cx="8043862" cy="4749800"/>
          </a:xfrm>
          <a:prstGeom prst="rect">
            <a:avLst/>
          </a:prstGeom>
        </p:spPr>
        <p:txBody>
          <a:bodyPr/>
          <a:lstStyle>
            <a:lvl1pPr marL="136525" indent="-136525">
              <a:spcBef>
                <a:spcPts val="400"/>
              </a:spcBef>
              <a:buSzPct val="70000"/>
              <a:buFont typeface="Arial" charset="0"/>
              <a:buChar char="•"/>
              <a:tabLst/>
              <a:defRPr sz="2000" baseline="0">
                <a:latin typeface="Arial" charset="0"/>
                <a:ea typeface="Arial" charset="0"/>
                <a:cs typeface="Arial" charset="0"/>
              </a:defRPr>
            </a:lvl1pPr>
            <a:lvl2pPr marL="457200" indent="0">
              <a:buNone/>
              <a:defRPr/>
            </a:lvl2pPr>
          </a:lstStyle>
          <a:p>
            <a:pPr lvl="0"/>
            <a:r>
              <a:rPr lang="en-US" dirty="0"/>
              <a:t>Bulleted points go here</a:t>
            </a:r>
          </a:p>
          <a:p>
            <a:pPr lvl="0"/>
            <a:endParaRPr lang="en-US" dirty="0"/>
          </a:p>
        </p:txBody>
      </p:sp>
    </p:spTree>
    <p:extLst>
      <p:ext uri="{BB962C8B-B14F-4D97-AF65-F5344CB8AC3E}">
        <p14:creationId xmlns:p14="http://schemas.microsoft.com/office/powerpoint/2010/main" val="427040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4"/>
          <p:cNvSpPr>
            <a:spLocks noGrp="1"/>
          </p:cNvSpPr>
          <p:nvPr>
            <p:ph type="body" sz="quarter" idx="10" hasCustomPrompt="1"/>
          </p:nvPr>
        </p:nvSpPr>
        <p:spPr>
          <a:xfrm>
            <a:off x="4566236" y="3126873"/>
            <a:ext cx="4036158" cy="770833"/>
          </a:xfrm>
          <a:prstGeom prst="rect">
            <a:avLst/>
          </a:prstGeom>
        </p:spPr>
        <p:txBody>
          <a:bodyPr anchor="b"/>
          <a:lstStyle>
            <a:lvl1pPr marL="0" indent="0">
              <a:spcBef>
                <a:spcPts val="600"/>
              </a:spcBef>
              <a:buNone/>
              <a:defRPr sz="2800" b="1" baseline="0">
                <a:latin typeface="Arial" charset="0"/>
                <a:ea typeface="Arial" charset="0"/>
                <a:cs typeface="Arial" charset="0"/>
              </a:defRPr>
            </a:lvl1pPr>
          </a:lstStyle>
          <a:p>
            <a:pPr lvl="0"/>
            <a:r>
              <a:rPr lang="en-US" dirty="0"/>
              <a:t>Section title </a:t>
            </a:r>
            <a:br>
              <a:rPr lang="en-US" dirty="0"/>
            </a:br>
            <a:r>
              <a:rPr lang="en-US" dirty="0"/>
              <a:t>goes here</a:t>
            </a:r>
          </a:p>
        </p:txBody>
      </p:sp>
    </p:spTree>
    <p:extLst>
      <p:ext uri="{BB962C8B-B14F-4D97-AF65-F5344CB8AC3E}">
        <p14:creationId xmlns:p14="http://schemas.microsoft.com/office/powerpoint/2010/main" val="141923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4514850" cy="6858000"/>
          </a:xfrm>
        </p:spPr>
        <p:txBody>
          <a:bodyPr anchor="ctr">
            <a:normAutofit/>
          </a:bodyPr>
          <a:lstStyle>
            <a:lvl1pPr marL="0" indent="0" algn="ctr">
              <a:buNone/>
              <a:defRPr sz="2000" baseline="0">
                <a:solidFill>
                  <a:schemeClr val="bg1">
                    <a:lumMod val="65000"/>
                  </a:schemeClr>
                </a:solidFill>
              </a:defRPr>
            </a:lvl1pPr>
          </a:lstStyle>
          <a:p>
            <a:pPr lvl="0"/>
            <a:r>
              <a:rPr lang="en-US" dirty="0"/>
              <a:t>Content (</a:t>
            </a:r>
            <a:r>
              <a:rPr lang="en-US" dirty="0" err="1"/>
              <a:t>eg</a:t>
            </a:r>
            <a:r>
              <a:rPr lang="en-US" dirty="0"/>
              <a:t>: Image) goes here</a:t>
            </a:r>
          </a:p>
        </p:txBody>
      </p:sp>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B2FB838-944C-4F49-A7C2-B8EF1509DFBB}" type="slidenum">
              <a:rPr lang="en-US" smtClean="0">
                <a:solidFill>
                  <a:prstClr val="black"/>
                </a:solidFill>
              </a:rPr>
              <a:pPr/>
              <a:t>‹#›</a:t>
            </a:fld>
            <a:endParaRPr lang="en-US" dirty="0">
              <a:solidFill>
                <a:prstClr val="black"/>
              </a:solidFill>
            </a:endParaRPr>
          </a:p>
        </p:txBody>
      </p:sp>
      <p:sp>
        <p:nvSpPr>
          <p:cNvPr id="16" name="Text Placeholder 5"/>
          <p:cNvSpPr>
            <a:spLocks noGrp="1"/>
          </p:cNvSpPr>
          <p:nvPr>
            <p:ph type="body" sz="quarter" idx="11" hasCustomPrompt="1"/>
          </p:nvPr>
        </p:nvSpPr>
        <p:spPr>
          <a:xfrm>
            <a:off x="5084763" y="623311"/>
            <a:ext cx="3532187" cy="1260907"/>
          </a:xfrm>
          <a:prstGeom prst="rect">
            <a:avLst/>
          </a:prstGeom>
        </p:spPr>
        <p:txBody>
          <a:bodyPr/>
          <a:lstStyle>
            <a:lvl1pPr marL="0" indent="0">
              <a:buNone/>
              <a:defRPr b="1" baseline="0">
                <a:solidFill>
                  <a:srgbClr val="DD2211"/>
                </a:solidFill>
                <a:latin typeface="Arial" charset="0"/>
                <a:ea typeface="Arial" charset="0"/>
                <a:cs typeface="Arial" charset="0"/>
              </a:defRPr>
            </a:lvl1pPr>
          </a:lstStyle>
          <a:p>
            <a:pPr lvl="0"/>
            <a:r>
              <a:rPr lang="en-US" dirty="0"/>
              <a:t>Title for image and information below goes here</a:t>
            </a:r>
          </a:p>
          <a:p>
            <a:pPr lvl="0"/>
            <a:endParaRPr lang="en-US" dirty="0"/>
          </a:p>
          <a:p>
            <a:pPr lvl="0"/>
            <a:endParaRPr lang="en-US" dirty="0"/>
          </a:p>
        </p:txBody>
      </p:sp>
      <p:sp>
        <p:nvSpPr>
          <p:cNvPr id="17" name="Text Placeholder 5"/>
          <p:cNvSpPr>
            <a:spLocks noGrp="1"/>
          </p:cNvSpPr>
          <p:nvPr>
            <p:ph type="body" sz="quarter" idx="12" hasCustomPrompt="1"/>
          </p:nvPr>
        </p:nvSpPr>
        <p:spPr>
          <a:xfrm>
            <a:off x="5098618" y="2341286"/>
            <a:ext cx="3532187" cy="3671590"/>
          </a:xfrm>
          <a:prstGeom prst="rect">
            <a:avLst/>
          </a:prstGeom>
        </p:spPr>
        <p:txBody>
          <a:bodyPr/>
          <a:lstStyle>
            <a:lvl1pPr marL="136525" indent="-136525">
              <a:spcBef>
                <a:spcPts val="400"/>
              </a:spcBef>
              <a:buSzPct val="70000"/>
              <a:buFont typeface="Arial" charset="0"/>
              <a:buChar char="•"/>
              <a:tabLst/>
              <a:defRPr sz="2000" b="0" baseline="0">
                <a:solidFill>
                  <a:schemeClr val="tx1"/>
                </a:solidFill>
                <a:latin typeface="Arial" charset="0"/>
                <a:ea typeface="Arial" charset="0"/>
                <a:cs typeface="Arial" charset="0"/>
              </a:defRPr>
            </a:lvl1pPr>
          </a:lstStyle>
          <a:p>
            <a:pPr lvl="0"/>
            <a:r>
              <a:rPr lang="en-US" dirty="0"/>
              <a:t>Bulleted points go here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64869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686"/>
          <a:stretch/>
        </p:blipFill>
        <p:spPr>
          <a:xfrm>
            <a:off x="0" y="-1"/>
            <a:ext cx="8909823" cy="6858000"/>
          </a:xfrm>
          <a:prstGeom prst="rect">
            <a:avLst/>
          </a:prstGeom>
        </p:spPr>
      </p:pic>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E0C30FEF-9869-7142-92F7-7824202EB184}" type="slidenum">
              <a:rPr lang="en-US" smtClean="0">
                <a:solidFill>
                  <a:prstClr val="black"/>
                </a:solidFill>
              </a:rPr>
              <a:pPr/>
              <a:t>‹#›</a:t>
            </a:fld>
            <a:endParaRPr lang="en-US" dirty="0">
              <a:solidFill>
                <a:prstClr val="black"/>
              </a:solidFill>
            </a:endParaRPr>
          </a:p>
        </p:txBody>
      </p:sp>
      <p:sp>
        <p:nvSpPr>
          <p:cNvPr id="11" name="Text Placeholder 5"/>
          <p:cNvSpPr>
            <a:spLocks noGrp="1"/>
          </p:cNvSpPr>
          <p:nvPr>
            <p:ph type="body" sz="quarter" idx="11" hasCustomPrompt="1"/>
          </p:nvPr>
        </p:nvSpPr>
        <p:spPr>
          <a:xfrm>
            <a:off x="130388" y="2798545"/>
            <a:ext cx="2650912" cy="1260907"/>
          </a:xfrm>
          <a:prstGeom prst="rect">
            <a:avLst/>
          </a:prstGeom>
        </p:spPr>
        <p:txBody>
          <a:bodyPr>
            <a:normAutofit/>
          </a:bodyPr>
          <a:lstStyle>
            <a:lvl1pPr marL="0" indent="0">
              <a:buNone/>
              <a:defRPr sz="2800" b="1" baseline="0">
                <a:solidFill>
                  <a:schemeClr val="bg1"/>
                </a:solidFill>
                <a:latin typeface="Arial" charset="0"/>
                <a:ea typeface="Arial" charset="0"/>
                <a:cs typeface="Arial" charset="0"/>
              </a:defRPr>
            </a:lvl1pPr>
          </a:lstStyle>
          <a:p>
            <a:pPr lvl="0"/>
            <a:r>
              <a:rPr lang="en-US" dirty="0"/>
              <a:t>Title for feature image goes here</a:t>
            </a:r>
          </a:p>
          <a:p>
            <a:pPr lvl="0"/>
            <a:endParaRPr lang="en-US" dirty="0"/>
          </a:p>
          <a:p>
            <a:pPr lvl="0"/>
            <a:endParaRPr lang="en-US" dirty="0"/>
          </a:p>
        </p:txBody>
      </p:sp>
      <p:pic>
        <p:nvPicPr>
          <p:cNvPr id="7" name="Content Placeholder 6">
            <a:extLst>
              <a:ext uri="{FF2B5EF4-FFF2-40B4-BE49-F238E27FC236}">
                <a16:creationId xmlns:a16="http://schemas.microsoft.com/office/drawing/2014/main" xmlns="" id="{797EA5C4-71B8-E347-A17B-270852802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4" y="447676"/>
            <a:ext cx="2781300" cy="1454588"/>
          </a:xfrm>
          <a:prstGeom prst="rect">
            <a:avLst/>
          </a:prstGeom>
        </p:spPr>
      </p:pic>
    </p:spTree>
    <p:extLst>
      <p:ext uri="{BB962C8B-B14F-4D97-AF65-F5344CB8AC3E}">
        <p14:creationId xmlns:p14="http://schemas.microsoft.com/office/powerpoint/2010/main" val="30433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A5A8B0B1-AD0F-C04F-8BE7-286FA141DA74}" type="slidenum">
              <a:rPr lang="en-US" smtClean="0">
                <a:solidFill>
                  <a:prstClr val="black"/>
                </a:solidFill>
              </a:rPr>
              <a:pPr/>
              <a:t>‹#›</a:t>
            </a:fld>
            <a:endParaRPr lang="en-US" dirty="0">
              <a:solidFill>
                <a:prstClr val="black"/>
              </a:solidFill>
            </a:endParaRPr>
          </a:p>
        </p:txBody>
      </p:sp>
      <p:sp>
        <p:nvSpPr>
          <p:cNvPr id="8"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Tree>
    <p:extLst>
      <p:ext uri="{BB962C8B-B14F-4D97-AF65-F5344CB8AC3E}">
        <p14:creationId xmlns:p14="http://schemas.microsoft.com/office/powerpoint/2010/main" val="3367175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568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66550065-6E6F-E84D-8141-0F43779EDC94}" type="slidenum">
              <a:rPr lang="en-US" smtClean="0"/>
              <a:pPr/>
              <a:t>‹#›</a:t>
            </a:fld>
            <a:endParaRPr lang="en-US" dirty="0"/>
          </a:p>
        </p:txBody>
      </p:sp>
      <p:sp>
        <p:nvSpPr>
          <p:cNvPr id="9" name="Text Placeholder 12"/>
          <p:cNvSpPr>
            <a:spLocks noGrp="1"/>
          </p:cNvSpPr>
          <p:nvPr>
            <p:ph type="body" sz="quarter" idx="11" hasCustomPrompt="1"/>
          </p:nvPr>
        </p:nvSpPr>
        <p:spPr>
          <a:xfrm>
            <a:off x="259847" y="1412603"/>
            <a:ext cx="8043862" cy="4749800"/>
          </a:xfrm>
          <a:prstGeom prst="rect">
            <a:avLst/>
          </a:prstGeom>
        </p:spPr>
        <p:txBody>
          <a:bodyPr/>
          <a:lstStyle>
            <a:lvl1pPr marL="136525" indent="-136525">
              <a:spcBef>
                <a:spcPts val="400"/>
              </a:spcBef>
              <a:buSzPct val="70000"/>
              <a:buFont typeface="Arial" charset="0"/>
              <a:buChar char="•"/>
              <a:tabLst/>
              <a:defRPr sz="2000" baseline="0">
                <a:latin typeface="Arial" charset="0"/>
                <a:ea typeface="Arial" charset="0"/>
                <a:cs typeface="Arial" charset="0"/>
              </a:defRPr>
            </a:lvl1pPr>
            <a:lvl2pPr marL="457200" indent="0">
              <a:buNone/>
              <a:defRPr/>
            </a:lvl2pPr>
          </a:lstStyle>
          <a:p>
            <a:pPr lvl="0"/>
            <a:r>
              <a:rPr lang="en-US" dirty="0"/>
              <a:t>Bulleted points go here</a:t>
            </a:r>
          </a:p>
          <a:p>
            <a:pPr lvl="0"/>
            <a:endParaRPr lang="en-US" dirty="0"/>
          </a:p>
        </p:txBody>
      </p:sp>
    </p:spTree>
    <p:extLst>
      <p:ext uri="{BB962C8B-B14F-4D97-AF65-F5344CB8AC3E}">
        <p14:creationId xmlns:p14="http://schemas.microsoft.com/office/powerpoint/2010/main" val="91664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3314700" cy="1733550"/>
          </a:xfrm>
          <a:prstGeom prst="rect">
            <a:avLst/>
          </a:prstGeom>
        </p:spPr>
      </p:pic>
    </p:spTree>
    <p:extLst>
      <p:ext uri="{BB962C8B-B14F-4D97-AF65-F5344CB8AC3E}">
        <p14:creationId xmlns:p14="http://schemas.microsoft.com/office/powerpoint/2010/main" val="79453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1"/>
            <a:ext cx="9144000" cy="1639229"/>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5">
            <a:extLst>
              <a:ext uri="{FF2B5EF4-FFF2-40B4-BE49-F238E27FC236}">
                <a16:creationId xmlns:a16="http://schemas.microsoft.com/office/drawing/2014/main" xmlns="" id="{305D0E8D-895A-1347-A372-03B1C2F60887}"/>
              </a:ext>
            </a:extLst>
          </p:cNvPr>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xmlns="" id="{9C906326-BCB5-2646-A171-380A512F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98" y="200640"/>
            <a:ext cx="2380785" cy="1245123"/>
          </a:xfrm>
          <a:prstGeom prst="rect">
            <a:avLst/>
          </a:prstGeom>
        </p:spPr>
      </p:pic>
    </p:spTree>
    <p:extLst>
      <p:ext uri="{BB962C8B-B14F-4D97-AF65-F5344CB8AC3E}">
        <p14:creationId xmlns:p14="http://schemas.microsoft.com/office/powerpoint/2010/main" val="3345326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29D3C0AD-8C2E-5F4B-883B-6D206941FF7E}" type="slidenum">
              <a:rPr lang="en-US" smtClean="0">
                <a:solidFill>
                  <a:prstClr val="black"/>
                </a:solidFill>
              </a:rPr>
              <a:pPr/>
              <a:t>‹#›</a:t>
            </a:fld>
            <a:endParaRPr lang="en-US" dirty="0">
              <a:solidFill>
                <a:prstClr val="black"/>
              </a:solidFill>
            </a:endParaRPr>
          </a:p>
        </p:txBody>
      </p:sp>
      <p:sp>
        <p:nvSpPr>
          <p:cNvPr id="10"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3"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Infographic goes here</a:t>
            </a:r>
          </a:p>
        </p:txBody>
      </p:sp>
    </p:spTree>
    <p:extLst>
      <p:ext uri="{BB962C8B-B14F-4D97-AF65-F5344CB8AC3E}">
        <p14:creationId xmlns:p14="http://schemas.microsoft.com/office/powerpoint/2010/main" val="173341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Im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1CC8E55-5B5D-A048-AC85-8C2688C2EE77}"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0"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Graphic/Image goes here</a:t>
            </a:r>
          </a:p>
        </p:txBody>
      </p:sp>
    </p:spTree>
    <p:extLst>
      <p:ext uri="{BB962C8B-B14F-4D97-AF65-F5344CB8AC3E}">
        <p14:creationId xmlns:p14="http://schemas.microsoft.com/office/powerpoint/2010/main" val="400405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3"/>
          <p:cNvSpPr>
            <a:spLocks noGrp="1"/>
          </p:cNvSpPr>
          <p:nvPr>
            <p:ph type="body" sz="quarter" idx="10" hasCustomPrompt="1"/>
          </p:nvPr>
        </p:nvSpPr>
        <p:spPr>
          <a:xfrm>
            <a:off x="0" y="5034197"/>
            <a:ext cx="9144000" cy="706437"/>
          </a:xfrm>
          <a:prstGeom prst="rect">
            <a:avLst/>
          </a:prstGeom>
        </p:spPr>
        <p:txBody>
          <a:bodyPr/>
          <a:lstStyle>
            <a:lvl1pPr marL="0" indent="0" algn="ctr">
              <a:buNone/>
              <a:defRPr b="1">
                <a:latin typeface="Arial" charset="0"/>
                <a:ea typeface="Arial" charset="0"/>
                <a:cs typeface="Arial" charset="0"/>
              </a:defRPr>
            </a:lvl1pPr>
          </a:lstStyle>
          <a:p>
            <a:pPr lvl="0"/>
            <a:r>
              <a:rPr lang="en-US" dirty="0"/>
              <a:t>Thank you for your time.</a:t>
            </a:r>
          </a:p>
        </p:txBody>
      </p:sp>
    </p:spTree>
    <p:extLst>
      <p:ext uri="{BB962C8B-B14F-4D97-AF65-F5344CB8AC3E}">
        <p14:creationId xmlns:p14="http://schemas.microsoft.com/office/powerpoint/2010/main" val="2831632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descr="E:\HSF_VisualBranding_PPTSlides_TitleSlide_v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241959" y="5650205"/>
            <a:ext cx="8046760" cy="465057"/>
          </a:xfrm>
        </p:spPr>
        <p:txBody>
          <a:bodyPr>
            <a:noAutofit/>
          </a:bodyPr>
          <a:lstStyle>
            <a:lvl1pPr>
              <a:defRPr sz="3000" spc="-100" baseline="0">
                <a:solidFill>
                  <a:schemeClr val="tx1"/>
                </a:solidFill>
              </a:defRPr>
            </a:lvl1pPr>
          </a:lstStyle>
          <a:p>
            <a:pPr lvl="0"/>
            <a:r>
              <a:rPr lang="en-US" dirty="0"/>
              <a:t>Title goes here</a:t>
            </a:r>
          </a:p>
        </p:txBody>
      </p:sp>
      <p:sp>
        <p:nvSpPr>
          <p:cNvPr id="3" name="Text Placeholder 2"/>
          <p:cNvSpPr>
            <a:spLocks noGrp="1"/>
          </p:cNvSpPr>
          <p:nvPr>
            <p:ph type="body" sz="quarter" idx="10" hasCustomPrompt="1"/>
          </p:nvPr>
        </p:nvSpPr>
        <p:spPr>
          <a:xfrm>
            <a:off x="241959" y="6065022"/>
            <a:ext cx="8047038" cy="476250"/>
          </a:xfrm>
        </p:spPr>
        <p:txBody>
          <a:bodyPr>
            <a:normAutofit/>
          </a:bodyPr>
          <a:lstStyle>
            <a:lvl1pPr marL="0" indent="0">
              <a:buNone/>
              <a:defRPr sz="2400">
                <a:solidFill>
                  <a:srgbClr val="DD2211"/>
                </a:solidFill>
              </a:defRPr>
            </a:lvl1pPr>
          </a:lstStyle>
          <a:p>
            <a:pPr lvl="0"/>
            <a:r>
              <a:rPr lang="en-US" dirty="0"/>
              <a:t>Subtitle goes here / Month Day, Year</a:t>
            </a:r>
          </a:p>
        </p:txBody>
      </p:sp>
    </p:spTree>
    <p:extLst>
      <p:ext uri="{BB962C8B-B14F-4D97-AF65-F5344CB8AC3E}">
        <p14:creationId xmlns:p14="http://schemas.microsoft.com/office/powerpoint/2010/main" val="128174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66550065-6E6F-E84D-8141-0F43779EDC94}"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1" hasCustomPrompt="1"/>
          </p:nvPr>
        </p:nvSpPr>
        <p:spPr>
          <a:xfrm>
            <a:off x="259847" y="1412603"/>
            <a:ext cx="8043862" cy="4749800"/>
          </a:xfrm>
          <a:prstGeom prst="rect">
            <a:avLst/>
          </a:prstGeom>
        </p:spPr>
        <p:txBody>
          <a:bodyPr/>
          <a:lstStyle>
            <a:lvl1pPr marL="136525" indent="-136525">
              <a:spcBef>
                <a:spcPts val="400"/>
              </a:spcBef>
              <a:buSzPct val="70000"/>
              <a:buFont typeface="Arial" charset="0"/>
              <a:buChar char="•"/>
              <a:tabLst/>
              <a:defRPr sz="2000" baseline="0">
                <a:latin typeface="Arial" charset="0"/>
                <a:ea typeface="Arial" charset="0"/>
                <a:cs typeface="Arial" charset="0"/>
              </a:defRPr>
            </a:lvl1pPr>
            <a:lvl2pPr marL="457200" indent="0">
              <a:buNone/>
              <a:defRPr/>
            </a:lvl2pPr>
          </a:lstStyle>
          <a:p>
            <a:pPr lvl="0"/>
            <a:r>
              <a:rPr lang="en-US" dirty="0"/>
              <a:t>Bulleted points go here</a:t>
            </a:r>
          </a:p>
          <a:p>
            <a:pPr lvl="0"/>
            <a:endParaRPr lang="en-US" dirty="0"/>
          </a:p>
        </p:txBody>
      </p:sp>
    </p:spTree>
    <p:extLst>
      <p:ext uri="{BB962C8B-B14F-4D97-AF65-F5344CB8AC3E}">
        <p14:creationId xmlns:p14="http://schemas.microsoft.com/office/powerpoint/2010/main" val="227459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4"/>
          <p:cNvSpPr>
            <a:spLocks noGrp="1"/>
          </p:cNvSpPr>
          <p:nvPr>
            <p:ph type="body" sz="quarter" idx="10" hasCustomPrompt="1"/>
          </p:nvPr>
        </p:nvSpPr>
        <p:spPr>
          <a:xfrm>
            <a:off x="4566236" y="3126873"/>
            <a:ext cx="4036158" cy="770833"/>
          </a:xfrm>
          <a:prstGeom prst="rect">
            <a:avLst/>
          </a:prstGeom>
        </p:spPr>
        <p:txBody>
          <a:bodyPr anchor="b"/>
          <a:lstStyle>
            <a:lvl1pPr marL="0" indent="0">
              <a:spcBef>
                <a:spcPts val="600"/>
              </a:spcBef>
              <a:buNone/>
              <a:defRPr sz="2800" b="1" baseline="0">
                <a:latin typeface="Arial" charset="0"/>
                <a:ea typeface="Arial" charset="0"/>
                <a:cs typeface="Arial" charset="0"/>
              </a:defRPr>
            </a:lvl1pPr>
          </a:lstStyle>
          <a:p>
            <a:pPr lvl="0"/>
            <a:r>
              <a:rPr lang="en-US" dirty="0"/>
              <a:t>Section title </a:t>
            </a:r>
            <a:br>
              <a:rPr lang="en-US" dirty="0"/>
            </a:br>
            <a:r>
              <a:rPr lang="en-US" dirty="0"/>
              <a:t>goes here</a:t>
            </a:r>
          </a:p>
        </p:txBody>
      </p:sp>
    </p:spTree>
    <p:extLst>
      <p:ext uri="{BB962C8B-B14F-4D97-AF65-F5344CB8AC3E}">
        <p14:creationId xmlns:p14="http://schemas.microsoft.com/office/powerpoint/2010/main" val="53980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4514850" cy="6858000"/>
          </a:xfrm>
        </p:spPr>
        <p:txBody>
          <a:bodyPr anchor="ctr">
            <a:normAutofit/>
          </a:bodyPr>
          <a:lstStyle>
            <a:lvl1pPr marL="0" indent="0" algn="ctr">
              <a:buNone/>
              <a:defRPr sz="2000" baseline="0">
                <a:solidFill>
                  <a:schemeClr val="bg1">
                    <a:lumMod val="65000"/>
                  </a:schemeClr>
                </a:solidFill>
              </a:defRPr>
            </a:lvl1pPr>
          </a:lstStyle>
          <a:p>
            <a:pPr lvl="0"/>
            <a:r>
              <a:rPr lang="en-US" dirty="0"/>
              <a:t>Content (</a:t>
            </a:r>
            <a:r>
              <a:rPr lang="en-US" dirty="0" err="1"/>
              <a:t>eg</a:t>
            </a:r>
            <a:r>
              <a:rPr lang="en-US" dirty="0"/>
              <a:t>: Image) goes here</a:t>
            </a:r>
          </a:p>
        </p:txBody>
      </p:sp>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B2FB838-944C-4F49-A7C2-B8EF1509DFBB}" type="slidenum">
              <a:rPr lang="en-US" smtClean="0">
                <a:solidFill>
                  <a:prstClr val="black"/>
                </a:solidFill>
              </a:rPr>
              <a:pPr/>
              <a:t>‹#›</a:t>
            </a:fld>
            <a:endParaRPr lang="en-US" dirty="0">
              <a:solidFill>
                <a:prstClr val="black"/>
              </a:solidFill>
            </a:endParaRPr>
          </a:p>
        </p:txBody>
      </p:sp>
      <p:sp>
        <p:nvSpPr>
          <p:cNvPr id="16" name="Text Placeholder 5"/>
          <p:cNvSpPr>
            <a:spLocks noGrp="1"/>
          </p:cNvSpPr>
          <p:nvPr>
            <p:ph type="body" sz="quarter" idx="11" hasCustomPrompt="1"/>
          </p:nvPr>
        </p:nvSpPr>
        <p:spPr>
          <a:xfrm>
            <a:off x="5084763" y="623311"/>
            <a:ext cx="3532187" cy="1260907"/>
          </a:xfrm>
          <a:prstGeom prst="rect">
            <a:avLst/>
          </a:prstGeom>
        </p:spPr>
        <p:txBody>
          <a:bodyPr/>
          <a:lstStyle>
            <a:lvl1pPr marL="0" indent="0">
              <a:buNone/>
              <a:defRPr b="1" baseline="0">
                <a:solidFill>
                  <a:srgbClr val="DD2211"/>
                </a:solidFill>
                <a:latin typeface="Arial" charset="0"/>
                <a:ea typeface="Arial" charset="0"/>
                <a:cs typeface="Arial" charset="0"/>
              </a:defRPr>
            </a:lvl1pPr>
          </a:lstStyle>
          <a:p>
            <a:pPr lvl="0"/>
            <a:r>
              <a:rPr lang="en-US" dirty="0"/>
              <a:t>Title for image and information below goes here</a:t>
            </a:r>
          </a:p>
          <a:p>
            <a:pPr lvl="0"/>
            <a:endParaRPr lang="en-US" dirty="0"/>
          </a:p>
          <a:p>
            <a:pPr lvl="0"/>
            <a:endParaRPr lang="en-US" dirty="0"/>
          </a:p>
        </p:txBody>
      </p:sp>
      <p:sp>
        <p:nvSpPr>
          <p:cNvPr id="17" name="Text Placeholder 5"/>
          <p:cNvSpPr>
            <a:spLocks noGrp="1"/>
          </p:cNvSpPr>
          <p:nvPr>
            <p:ph type="body" sz="quarter" idx="12" hasCustomPrompt="1"/>
          </p:nvPr>
        </p:nvSpPr>
        <p:spPr>
          <a:xfrm>
            <a:off x="5098618" y="2341286"/>
            <a:ext cx="3532187" cy="3671590"/>
          </a:xfrm>
          <a:prstGeom prst="rect">
            <a:avLst/>
          </a:prstGeom>
        </p:spPr>
        <p:txBody>
          <a:bodyPr/>
          <a:lstStyle>
            <a:lvl1pPr marL="136525" indent="-136525">
              <a:spcBef>
                <a:spcPts val="400"/>
              </a:spcBef>
              <a:buSzPct val="70000"/>
              <a:buFont typeface="Arial" charset="0"/>
              <a:buChar char="•"/>
              <a:tabLst/>
              <a:defRPr sz="2000" b="0" baseline="0">
                <a:solidFill>
                  <a:schemeClr val="tx1"/>
                </a:solidFill>
                <a:latin typeface="Arial" charset="0"/>
                <a:ea typeface="Arial" charset="0"/>
                <a:cs typeface="Arial" charset="0"/>
              </a:defRPr>
            </a:lvl1pPr>
          </a:lstStyle>
          <a:p>
            <a:pPr lvl="0"/>
            <a:r>
              <a:rPr lang="en-US" dirty="0"/>
              <a:t>Bulleted points go here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96760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686"/>
          <a:stretch/>
        </p:blipFill>
        <p:spPr>
          <a:xfrm>
            <a:off x="0" y="-1"/>
            <a:ext cx="8909823" cy="6858000"/>
          </a:xfrm>
          <a:prstGeom prst="rect">
            <a:avLst/>
          </a:prstGeom>
        </p:spPr>
      </p:pic>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E0C30FEF-9869-7142-92F7-7824202EB184}" type="slidenum">
              <a:rPr lang="en-US" smtClean="0">
                <a:solidFill>
                  <a:prstClr val="black"/>
                </a:solidFill>
              </a:rPr>
              <a:pPr/>
              <a:t>‹#›</a:t>
            </a:fld>
            <a:endParaRPr lang="en-US" dirty="0">
              <a:solidFill>
                <a:prstClr val="black"/>
              </a:solidFill>
            </a:endParaRPr>
          </a:p>
        </p:txBody>
      </p:sp>
      <p:sp>
        <p:nvSpPr>
          <p:cNvPr id="11" name="Text Placeholder 5"/>
          <p:cNvSpPr>
            <a:spLocks noGrp="1"/>
          </p:cNvSpPr>
          <p:nvPr>
            <p:ph type="body" sz="quarter" idx="11" hasCustomPrompt="1"/>
          </p:nvPr>
        </p:nvSpPr>
        <p:spPr>
          <a:xfrm>
            <a:off x="130388" y="2798545"/>
            <a:ext cx="2650912" cy="1260907"/>
          </a:xfrm>
          <a:prstGeom prst="rect">
            <a:avLst/>
          </a:prstGeom>
        </p:spPr>
        <p:txBody>
          <a:bodyPr>
            <a:normAutofit/>
          </a:bodyPr>
          <a:lstStyle>
            <a:lvl1pPr marL="0" indent="0">
              <a:buNone/>
              <a:defRPr sz="2800" b="1" baseline="0">
                <a:solidFill>
                  <a:schemeClr val="bg1"/>
                </a:solidFill>
                <a:latin typeface="Arial" charset="0"/>
                <a:ea typeface="Arial" charset="0"/>
                <a:cs typeface="Arial" charset="0"/>
              </a:defRPr>
            </a:lvl1pPr>
          </a:lstStyle>
          <a:p>
            <a:pPr lvl="0"/>
            <a:r>
              <a:rPr lang="en-US" dirty="0"/>
              <a:t>Title for feature image goes here</a:t>
            </a:r>
          </a:p>
          <a:p>
            <a:pPr lvl="0"/>
            <a:endParaRPr lang="en-US" dirty="0"/>
          </a:p>
          <a:p>
            <a:pPr lvl="0"/>
            <a:endParaRPr lang="en-US" dirty="0"/>
          </a:p>
        </p:txBody>
      </p:sp>
      <p:pic>
        <p:nvPicPr>
          <p:cNvPr id="7" name="Content Placeholder 6">
            <a:extLst>
              <a:ext uri="{FF2B5EF4-FFF2-40B4-BE49-F238E27FC236}">
                <a16:creationId xmlns:a16="http://schemas.microsoft.com/office/drawing/2014/main" xmlns="" id="{797EA5C4-71B8-E347-A17B-270852802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4" y="447676"/>
            <a:ext cx="2781300" cy="1454588"/>
          </a:xfrm>
          <a:prstGeom prst="rect">
            <a:avLst/>
          </a:prstGeom>
        </p:spPr>
      </p:pic>
    </p:spTree>
    <p:extLst>
      <p:ext uri="{BB962C8B-B14F-4D97-AF65-F5344CB8AC3E}">
        <p14:creationId xmlns:p14="http://schemas.microsoft.com/office/powerpoint/2010/main" val="25696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4"/>
          <p:cNvSpPr>
            <a:spLocks noGrp="1"/>
          </p:cNvSpPr>
          <p:nvPr>
            <p:ph type="body" sz="quarter" idx="10" hasCustomPrompt="1"/>
          </p:nvPr>
        </p:nvSpPr>
        <p:spPr>
          <a:xfrm>
            <a:off x="4566236" y="3126873"/>
            <a:ext cx="4036158" cy="770833"/>
          </a:xfrm>
          <a:prstGeom prst="rect">
            <a:avLst/>
          </a:prstGeom>
        </p:spPr>
        <p:txBody>
          <a:bodyPr anchor="b"/>
          <a:lstStyle>
            <a:lvl1pPr marL="0" indent="0">
              <a:spcBef>
                <a:spcPts val="600"/>
              </a:spcBef>
              <a:buNone/>
              <a:defRPr sz="2800" b="1" baseline="0">
                <a:latin typeface="Arial" charset="0"/>
                <a:ea typeface="Arial" charset="0"/>
                <a:cs typeface="Arial" charset="0"/>
              </a:defRPr>
            </a:lvl1pPr>
          </a:lstStyle>
          <a:p>
            <a:pPr lvl="0"/>
            <a:r>
              <a:rPr lang="en-US" dirty="0"/>
              <a:t>Section title </a:t>
            </a:r>
            <a:br>
              <a:rPr lang="en-US" dirty="0"/>
            </a:br>
            <a:r>
              <a:rPr lang="en-US" dirty="0"/>
              <a:t>goes here</a:t>
            </a:r>
          </a:p>
        </p:txBody>
      </p:sp>
    </p:spTree>
    <p:extLst>
      <p:ext uri="{BB962C8B-B14F-4D97-AF65-F5344CB8AC3E}">
        <p14:creationId xmlns:p14="http://schemas.microsoft.com/office/powerpoint/2010/main" val="3283726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A5A8B0B1-AD0F-C04F-8BE7-286FA141DA74}" type="slidenum">
              <a:rPr lang="en-US" smtClean="0">
                <a:solidFill>
                  <a:prstClr val="black"/>
                </a:solidFill>
              </a:rPr>
              <a:pPr/>
              <a:t>‹#›</a:t>
            </a:fld>
            <a:endParaRPr lang="en-US" dirty="0">
              <a:solidFill>
                <a:prstClr val="black"/>
              </a:solidFill>
            </a:endParaRPr>
          </a:p>
        </p:txBody>
      </p:sp>
      <p:sp>
        <p:nvSpPr>
          <p:cNvPr id="8"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Tree>
    <p:extLst>
      <p:ext uri="{BB962C8B-B14F-4D97-AF65-F5344CB8AC3E}">
        <p14:creationId xmlns:p14="http://schemas.microsoft.com/office/powerpoint/2010/main" val="1585043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6187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3314700" cy="1733550"/>
          </a:xfrm>
          <a:prstGeom prst="rect">
            <a:avLst/>
          </a:prstGeom>
        </p:spPr>
      </p:pic>
    </p:spTree>
    <p:extLst>
      <p:ext uri="{BB962C8B-B14F-4D97-AF65-F5344CB8AC3E}">
        <p14:creationId xmlns:p14="http://schemas.microsoft.com/office/powerpoint/2010/main" val="150547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1"/>
            <a:ext cx="9144000" cy="1639229"/>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5">
            <a:extLst>
              <a:ext uri="{FF2B5EF4-FFF2-40B4-BE49-F238E27FC236}">
                <a16:creationId xmlns:a16="http://schemas.microsoft.com/office/drawing/2014/main" xmlns="" id="{305D0E8D-895A-1347-A372-03B1C2F60887}"/>
              </a:ext>
            </a:extLst>
          </p:cNvPr>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xmlns="" id="{9C906326-BCB5-2646-A171-380A512F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98" y="200640"/>
            <a:ext cx="2380785" cy="1245123"/>
          </a:xfrm>
          <a:prstGeom prst="rect">
            <a:avLst/>
          </a:prstGeom>
        </p:spPr>
      </p:pic>
    </p:spTree>
    <p:extLst>
      <p:ext uri="{BB962C8B-B14F-4D97-AF65-F5344CB8AC3E}">
        <p14:creationId xmlns:p14="http://schemas.microsoft.com/office/powerpoint/2010/main" val="2853146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29D3C0AD-8C2E-5F4B-883B-6D206941FF7E}" type="slidenum">
              <a:rPr lang="en-US" smtClean="0">
                <a:solidFill>
                  <a:prstClr val="black"/>
                </a:solidFill>
              </a:rPr>
              <a:pPr/>
              <a:t>‹#›</a:t>
            </a:fld>
            <a:endParaRPr lang="en-US" dirty="0">
              <a:solidFill>
                <a:prstClr val="black"/>
              </a:solidFill>
            </a:endParaRPr>
          </a:p>
        </p:txBody>
      </p:sp>
      <p:sp>
        <p:nvSpPr>
          <p:cNvPr id="10"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3"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Infographic goes here</a:t>
            </a:r>
          </a:p>
        </p:txBody>
      </p:sp>
    </p:spTree>
    <p:extLst>
      <p:ext uri="{BB962C8B-B14F-4D97-AF65-F5344CB8AC3E}">
        <p14:creationId xmlns:p14="http://schemas.microsoft.com/office/powerpoint/2010/main" val="1123652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c/Im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1CC8E55-5B5D-A048-AC85-8C2688C2EE77}"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
        <p:nvSpPr>
          <p:cNvPr id="10" name="Picture Placeholder 12"/>
          <p:cNvSpPr>
            <a:spLocks noGrp="1"/>
          </p:cNvSpPr>
          <p:nvPr>
            <p:ph type="pic" sz="quarter" idx="12" hasCustomPrompt="1"/>
          </p:nvPr>
        </p:nvSpPr>
        <p:spPr>
          <a:xfrm>
            <a:off x="257175" y="1427163"/>
            <a:ext cx="8047038" cy="4741862"/>
          </a:xfrm>
        </p:spPr>
        <p:txBody>
          <a:bodyPr anchor="ctr">
            <a:normAutofit/>
          </a:bodyPr>
          <a:lstStyle>
            <a:lvl1pPr marL="0" indent="0" algn="ctr">
              <a:buNone/>
              <a:defRPr sz="2000">
                <a:solidFill>
                  <a:schemeClr val="bg1">
                    <a:lumMod val="65000"/>
                  </a:schemeClr>
                </a:solidFill>
              </a:defRPr>
            </a:lvl1pPr>
          </a:lstStyle>
          <a:p>
            <a:r>
              <a:rPr lang="en-US" dirty="0"/>
              <a:t>Graphic/Image goes here</a:t>
            </a:r>
          </a:p>
        </p:txBody>
      </p:sp>
    </p:spTree>
    <p:extLst>
      <p:ext uri="{BB962C8B-B14F-4D97-AF65-F5344CB8AC3E}">
        <p14:creationId xmlns:p14="http://schemas.microsoft.com/office/powerpoint/2010/main" val="2483251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3"/>
          <p:cNvSpPr>
            <a:spLocks noGrp="1"/>
          </p:cNvSpPr>
          <p:nvPr>
            <p:ph type="body" sz="quarter" idx="10" hasCustomPrompt="1"/>
          </p:nvPr>
        </p:nvSpPr>
        <p:spPr>
          <a:xfrm>
            <a:off x="0" y="5034197"/>
            <a:ext cx="9144000" cy="706437"/>
          </a:xfrm>
          <a:prstGeom prst="rect">
            <a:avLst/>
          </a:prstGeom>
        </p:spPr>
        <p:txBody>
          <a:bodyPr/>
          <a:lstStyle>
            <a:lvl1pPr marL="0" indent="0" algn="ctr">
              <a:buNone/>
              <a:defRPr b="1">
                <a:latin typeface="Arial" charset="0"/>
                <a:ea typeface="Arial" charset="0"/>
                <a:cs typeface="Arial" charset="0"/>
              </a:defRPr>
            </a:lvl1pPr>
          </a:lstStyle>
          <a:p>
            <a:pPr lvl="0"/>
            <a:r>
              <a:rPr lang="en-US" dirty="0"/>
              <a:t>Thank you for your time.</a:t>
            </a:r>
          </a:p>
        </p:txBody>
      </p:sp>
    </p:spTree>
    <p:extLst>
      <p:ext uri="{BB962C8B-B14F-4D97-AF65-F5344CB8AC3E}">
        <p14:creationId xmlns:p14="http://schemas.microsoft.com/office/powerpoint/2010/main" val="259234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4514850" cy="6858000"/>
          </a:xfrm>
        </p:spPr>
        <p:txBody>
          <a:bodyPr anchor="ctr">
            <a:normAutofit/>
          </a:bodyPr>
          <a:lstStyle>
            <a:lvl1pPr marL="0" indent="0" algn="ctr">
              <a:buNone/>
              <a:defRPr sz="2000" baseline="0">
                <a:solidFill>
                  <a:schemeClr val="bg1">
                    <a:lumMod val="65000"/>
                  </a:schemeClr>
                </a:solidFill>
              </a:defRPr>
            </a:lvl1pPr>
          </a:lstStyle>
          <a:p>
            <a:pPr lvl="0"/>
            <a:r>
              <a:rPr lang="en-US" dirty="0"/>
              <a:t>Content (</a:t>
            </a:r>
            <a:r>
              <a:rPr lang="en-US" dirty="0" err="1"/>
              <a:t>eg</a:t>
            </a:r>
            <a:r>
              <a:rPr lang="en-US" dirty="0"/>
              <a:t>: Image) goes here</a:t>
            </a:r>
          </a:p>
        </p:txBody>
      </p:sp>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0B2FB838-944C-4F49-A7C2-B8EF1509DFBB}" type="slidenum">
              <a:rPr lang="en-US" smtClean="0"/>
              <a:pPr/>
              <a:t>‹#›</a:t>
            </a:fld>
            <a:endParaRPr lang="en-US" dirty="0"/>
          </a:p>
        </p:txBody>
      </p:sp>
      <p:sp>
        <p:nvSpPr>
          <p:cNvPr id="16" name="Text Placeholder 5"/>
          <p:cNvSpPr>
            <a:spLocks noGrp="1"/>
          </p:cNvSpPr>
          <p:nvPr>
            <p:ph type="body" sz="quarter" idx="11" hasCustomPrompt="1"/>
          </p:nvPr>
        </p:nvSpPr>
        <p:spPr>
          <a:xfrm>
            <a:off x="5084763" y="623311"/>
            <a:ext cx="3532187" cy="1260907"/>
          </a:xfrm>
          <a:prstGeom prst="rect">
            <a:avLst/>
          </a:prstGeom>
        </p:spPr>
        <p:txBody>
          <a:bodyPr/>
          <a:lstStyle>
            <a:lvl1pPr marL="0" indent="0">
              <a:buNone/>
              <a:defRPr b="1" baseline="0">
                <a:solidFill>
                  <a:srgbClr val="DD2211"/>
                </a:solidFill>
                <a:latin typeface="Arial" charset="0"/>
                <a:ea typeface="Arial" charset="0"/>
                <a:cs typeface="Arial" charset="0"/>
              </a:defRPr>
            </a:lvl1pPr>
          </a:lstStyle>
          <a:p>
            <a:pPr lvl="0"/>
            <a:r>
              <a:rPr lang="en-US" dirty="0"/>
              <a:t>Title for image and information below goes here</a:t>
            </a:r>
          </a:p>
          <a:p>
            <a:pPr lvl="0"/>
            <a:endParaRPr lang="en-US" dirty="0"/>
          </a:p>
          <a:p>
            <a:pPr lvl="0"/>
            <a:endParaRPr lang="en-US" dirty="0"/>
          </a:p>
        </p:txBody>
      </p:sp>
      <p:sp>
        <p:nvSpPr>
          <p:cNvPr id="17" name="Text Placeholder 5"/>
          <p:cNvSpPr>
            <a:spLocks noGrp="1"/>
          </p:cNvSpPr>
          <p:nvPr>
            <p:ph type="body" sz="quarter" idx="12" hasCustomPrompt="1"/>
          </p:nvPr>
        </p:nvSpPr>
        <p:spPr>
          <a:xfrm>
            <a:off x="5098618" y="2341286"/>
            <a:ext cx="3532187" cy="3671590"/>
          </a:xfrm>
          <a:prstGeom prst="rect">
            <a:avLst/>
          </a:prstGeom>
        </p:spPr>
        <p:txBody>
          <a:bodyPr/>
          <a:lstStyle>
            <a:lvl1pPr marL="136525" indent="-136525">
              <a:spcBef>
                <a:spcPts val="400"/>
              </a:spcBef>
              <a:buSzPct val="70000"/>
              <a:buFont typeface="Arial" charset="0"/>
              <a:buChar char="•"/>
              <a:tabLst/>
              <a:defRPr sz="2000" b="0" baseline="0">
                <a:solidFill>
                  <a:schemeClr val="tx1"/>
                </a:solidFill>
                <a:latin typeface="Arial" charset="0"/>
                <a:ea typeface="Arial" charset="0"/>
                <a:cs typeface="Arial" charset="0"/>
              </a:defRPr>
            </a:lvl1pPr>
          </a:lstStyle>
          <a:p>
            <a:pPr lvl="0"/>
            <a:r>
              <a:rPr lang="en-US" dirty="0"/>
              <a:t>Bulleted points go here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7731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686"/>
          <a:stretch/>
        </p:blipFill>
        <p:spPr>
          <a:xfrm>
            <a:off x="0" y="-1"/>
            <a:ext cx="8909823" cy="6858000"/>
          </a:xfrm>
          <a:prstGeom prst="rect">
            <a:avLst/>
          </a:prstGeom>
        </p:spPr>
      </p:pic>
      <p:sp>
        <p:nvSpPr>
          <p:cNvPr id="8"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E0C30FEF-9869-7142-92F7-7824202EB184}" type="slidenum">
              <a:rPr lang="en-US" smtClean="0"/>
              <a:pPr/>
              <a:t>‹#›</a:t>
            </a:fld>
            <a:endParaRPr lang="en-US" dirty="0"/>
          </a:p>
        </p:txBody>
      </p:sp>
      <p:sp>
        <p:nvSpPr>
          <p:cNvPr id="11" name="Text Placeholder 5"/>
          <p:cNvSpPr>
            <a:spLocks noGrp="1"/>
          </p:cNvSpPr>
          <p:nvPr>
            <p:ph type="body" sz="quarter" idx="11" hasCustomPrompt="1"/>
          </p:nvPr>
        </p:nvSpPr>
        <p:spPr>
          <a:xfrm>
            <a:off x="130388" y="2798545"/>
            <a:ext cx="2650912" cy="1260907"/>
          </a:xfrm>
          <a:prstGeom prst="rect">
            <a:avLst/>
          </a:prstGeom>
        </p:spPr>
        <p:txBody>
          <a:bodyPr>
            <a:normAutofit/>
          </a:bodyPr>
          <a:lstStyle>
            <a:lvl1pPr marL="0" indent="0">
              <a:buNone/>
              <a:defRPr sz="2800" b="1" baseline="0">
                <a:solidFill>
                  <a:schemeClr val="bg1"/>
                </a:solidFill>
                <a:latin typeface="Arial" charset="0"/>
                <a:ea typeface="Arial" charset="0"/>
                <a:cs typeface="Arial" charset="0"/>
              </a:defRPr>
            </a:lvl1pPr>
          </a:lstStyle>
          <a:p>
            <a:pPr lvl="0"/>
            <a:r>
              <a:rPr lang="en-US" dirty="0"/>
              <a:t>Title for feature image goes here</a:t>
            </a:r>
          </a:p>
          <a:p>
            <a:pPr lvl="0"/>
            <a:endParaRPr lang="en-US" dirty="0"/>
          </a:p>
          <a:p>
            <a:pPr lvl="0"/>
            <a:endParaRPr lang="en-US" dirty="0"/>
          </a:p>
        </p:txBody>
      </p:sp>
      <p:pic>
        <p:nvPicPr>
          <p:cNvPr id="7" name="Content Placeholder 6">
            <a:extLst>
              <a:ext uri="{FF2B5EF4-FFF2-40B4-BE49-F238E27FC236}">
                <a16:creationId xmlns:a16="http://schemas.microsoft.com/office/drawing/2014/main" xmlns="" id="{797EA5C4-71B8-E347-A17B-270852802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94" y="447676"/>
            <a:ext cx="2781300" cy="1454588"/>
          </a:xfrm>
          <a:prstGeom prst="rect">
            <a:avLst/>
          </a:prstGeom>
        </p:spPr>
      </p:pic>
    </p:spTree>
    <p:extLst>
      <p:ext uri="{BB962C8B-B14F-4D97-AF65-F5344CB8AC3E}">
        <p14:creationId xmlns:p14="http://schemas.microsoft.com/office/powerpoint/2010/main" val="58169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A5A8B0B1-AD0F-C04F-8BE7-286FA141DA74}" type="slidenum">
              <a:rPr lang="en-US" smtClean="0"/>
              <a:pPr/>
              <a:t>‹#›</a:t>
            </a:fld>
            <a:endParaRPr lang="en-US" dirty="0"/>
          </a:p>
        </p:txBody>
      </p:sp>
      <p:sp>
        <p:nvSpPr>
          <p:cNvPr id="8" name="Title 1"/>
          <p:cNvSpPr>
            <a:spLocks noGrp="1"/>
          </p:cNvSpPr>
          <p:nvPr>
            <p:ph type="title" hasCustomPrompt="1"/>
          </p:nvPr>
        </p:nvSpPr>
        <p:spPr>
          <a:xfrm>
            <a:off x="256949" y="149540"/>
            <a:ext cx="8046760" cy="1144002"/>
          </a:xfrm>
        </p:spPr>
        <p:txBody>
          <a:bodyPr/>
          <a:lstStyle>
            <a:lvl1pPr>
              <a:defRPr spc="-100" baseline="0">
                <a:solidFill>
                  <a:srgbClr val="DD2211"/>
                </a:solidFill>
              </a:defRPr>
            </a:lvl1pPr>
          </a:lstStyle>
          <a:p>
            <a:pPr lvl="0"/>
            <a:r>
              <a:rPr lang="en-US" dirty="0"/>
              <a:t>Title goes here</a:t>
            </a:r>
          </a:p>
        </p:txBody>
      </p:sp>
    </p:spTree>
    <p:extLst>
      <p:ext uri="{BB962C8B-B14F-4D97-AF65-F5344CB8AC3E}">
        <p14:creationId xmlns:p14="http://schemas.microsoft.com/office/powerpoint/2010/main" val="324416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pPr/>
              <a:t>‹#›</a:t>
            </a:fld>
            <a:endParaRPr lang="en-US" dirty="0"/>
          </a:p>
        </p:txBody>
      </p:sp>
    </p:spTree>
    <p:extLst>
      <p:ext uri="{BB962C8B-B14F-4D97-AF65-F5344CB8AC3E}">
        <p14:creationId xmlns:p14="http://schemas.microsoft.com/office/powerpoint/2010/main" val="133380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3314700" cy="1733550"/>
          </a:xfrm>
          <a:prstGeom prst="rect">
            <a:avLst/>
          </a:prstGeom>
        </p:spPr>
      </p:pic>
    </p:spTree>
    <p:extLst>
      <p:ext uri="{BB962C8B-B14F-4D97-AF65-F5344CB8AC3E}">
        <p14:creationId xmlns:p14="http://schemas.microsoft.com/office/powerpoint/2010/main" val="321841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1"/>
            <a:ext cx="9144000" cy="1639229"/>
          </a:xfrm>
          <a:prstGeom prst="rect">
            <a:avLst/>
          </a:prstGeom>
          <a:solidFill>
            <a:srgbClr val="DD2211"/>
          </a:solidFill>
          <a:ln>
            <a:solidFill>
              <a:srgbClr val="DD2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xmlns="" id="{305D0E8D-895A-1347-A372-03B1C2F60887}"/>
              </a:ext>
            </a:extLst>
          </p:cNvPr>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18967514-37D3-4D45-B4A4-F667BE92C481}" type="slidenum">
              <a:rPr lang="en-US" smtClean="0"/>
              <a:pPr/>
              <a:t>‹#›</a:t>
            </a:fld>
            <a:endParaRPr lang="en-US" dirty="0"/>
          </a:p>
        </p:txBody>
      </p:sp>
      <p:pic>
        <p:nvPicPr>
          <p:cNvPr id="5" name="Picture 4">
            <a:extLst>
              <a:ext uri="{FF2B5EF4-FFF2-40B4-BE49-F238E27FC236}">
                <a16:creationId xmlns:a16="http://schemas.microsoft.com/office/drawing/2014/main" xmlns="" id="{9C906326-BCB5-2646-A171-380A512F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98" y="200640"/>
            <a:ext cx="2380785" cy="1245123"/>
          </a:xfrm>
          <a:prstGeom prst="rect">
            <a:avLst/>
          </a:prstGeom>
        </p:spPr>
      </p:pic>
    </p:spTree>
    <p:extLst>
      <p:ext uri="{BB962C8B-B14F-4D97-AF65-F5344CB8AC3E}">
        <p14:creationId xmlns:p14="http://schemas.microsoft.com/office/powerpoint/2010/main" val="120734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5D01E634-D16D-4549-86C0-111D1A5A1507}" type="slidenum">
              <a:rPr lang="en-US" smtClean="0"/>
              <a:pPr/>
              <a:t>‹#›</a:t>
            </a:fld>
            <a:endParaRPr lang="en-US" dirty="0"/>
          </a:p>
        </p:txBody>
      </p:sp>
    </p:spTree>
    <p:extLst>
      <p:ext uri="{BB962C8B-B14F-4D97-AF65-F5344CB8AC3E}">
        <p14:creationId xmlns:p14="http://schemas.microsoft.com/office/powerpoint/2010/main" val="2586137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4"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5D01E634-D16D-4549-86C0-111D1A5A15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4684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7092" y="6356351"/>
            <a:ext cx="2057400" cy="365125"/>
          </a:xfrm>
          <a:prstGeom prst="rect">
            <a:avLst/>
          </a:prstGeom>
        </p:spPr>
        <p:txBody>
          <a:bodyPr vert="horz" lIns="91440" tIns="45720" rIns="91440" bIns="45720" rtlCol="0" anchor="ctr"/>
          <a:lstStyle>
            <a:lvl1pPr algn="r">
              <a:defRPr sz="850">
                <a:solidFill>
                  <a:schemeClr val="tx1"/>
                </a:solidFill>
                <a:latin typeface="Arial" charset="0"/>
                <a:ea typeface="Arial" charset="0"/>
                <a:cs typeface="Arial" charset="0"/>
              </a:defRPr>
            </a:lvl1pPr>
          </a:lstStyle>
          <a:p>
            <a:fld id="{5D01E634-D16D-4549-86C0-111D1A5A15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36793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topmarketingtokids.ca/" TargetMode="External"/><Relationship Id="rId2" Type="http://schemas.openxmlformats.org/officeDocument/2006/relationships/hyperlink" Target="https://www.heartandstroke.ca/get-healthy/health-etool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A4AF699-6E22-E24D-B637-86C756EAC774}"/>
              </a:ext>
            </a:extLst>
          </p:cNvPr>
          <p:cNvSpPr>
            <a:spLocks noGrp="1"/>
          </p:cNvSpPr>
          <p:nvPr>
            <p:ph type="sldNum" sz="quarter" idx="4"/>
          </p:nvPr>
        </p:nvSpPr>
        <p:spPr>
          <a:xfrm>
            <a:off x="6837092" y="6356351"/>
            <a:ext cx="2057400" cy="365125"/>
          </a:xfrm>
        </p:spPr>
        <p:txBody>
          <a:bodyPr/>
          <a:lstStyle/>
          <a:p>
            <a:fld id="{E0C30FEF-9869-7142-92F7-7824202EB184}" type="slidenum">
              <a:rPr lang="en-US" smtClean="0"/>
              <a:pPr/>
              <a:t>1</a:t>
            </a:fld>
            <a:endParaRPr lang="en-US" dirty="0"/>
          </a:p>
        </p:txBody>
      </p:sp>
      <p:sp>
        <p:nvSpPr>
          <p:cNvPr id="4" name="TextBox 3">
            <a:extLst>
              <a:ext uri="{FF2B5EF4-FFF2-40B4-BE49-F238E27FC236}">
                <a16:creationId xmlns:a16="http://schemas.microsoft.com/office/drawing/2014/main" xmlns="" id="{5A873D45-60D1-8149-A96C-2EF7F93D68C4}"/>
              </a:ext>
            </a:extLst>
          </p:cNvPr>
          <p:cNvSpPr txBox="1"/>
          <p:nvPr/>
        </p:nvSpPr>
        <p:spPr>
          <a:xfrm>
            <a:off x="2520106" y="600234"/>
            <a:ext cx="7532904"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Jump Rope For Heart</a:t>
            </a:r>
          </a:p>
        </p:txBody>
      </p:sp>
      <p:pic>
        <p:nvPicPr>
          <p:cNvPr id="13" name="Picture 12">
            <a:extLst>
              <a:ext uri="{FF2B5EF4-FFF2-40B4-BE49-F238E27FC236}">
                <a16:creationId xmlns:a16="http://schemas.microsoft.com/office/drawing/2014/main" xmlns="" id="{0DF78AD8-1E09-8645-97F3-E6D4BB955F47}"/>
              </a:ext>
            </a:extLst>
          </p:cNvPr>
          <p:cNvPicPr>
            <a:picLocks noChangeAspect="1"/>
          </p:cNvPicPr>
          <p:nvPr/>
        </p:nvPicPr>
        <p:blipFill>
          <a:blip r:embed="rId3"/>
          <a:stretch>
            <a:fillRect/>
          </a:stretch>
        </p:blipFill>
        <p:spPr>
          <a:xfrm>
            <a:off x="1988428" y="1999640"/>
            <a:ext cx="4848664" cy="3636498"/>
          </a:xfrm>
          <a:prstGeom prst="rect">
            <a:avLst/>
          </a:prstGeom>
        </p:spPr>
      </p:pic>
      <p:sp>
        <p:nvSpPr>
          <p:cNvPr id="5" name="TextBox 4"/>
          <p:cNvSpPr txBox="1"/>
          <p:nvPr/>
        </p:nvSpPr>
        <p:spPr>
          <a:xfrm>
            <a:off x="3228699" y="5823256"/>
            <a:ext cx="236812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Animation by Tyler Morgan</a:t>
            </a:r>
            <a:endParaRPr lang="en-US"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008" r="40231" b="-1"/>
          <a:stretch/>
        </p:blipFill>
        <p:spPr>
          <a:xfrm>
            <a:off x="261993" y="6342914"/>
            <a:ext cx="880919" cy="378562"/>
          </a:xfrm>
          <a:prstGeom prst="rect">
            <a:avLst/>
          </a:prstGeom>
        </p:spPr>
      </p:pic>
    </p:spTree>
    <p:extLst>
      <p:ext uri="{BB962C8B-B14F-4D97-AF65-F5344CB8AC3E}">
        <p14:creationId xmlns:p14="http://schemas.microsoft.com/office/powerpoint/2010/main" val="4152993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211" y="2552087"/>
            <a:ext cx="1848648" cy="1848648"/>
          </a:xfrm>
          <a:prstGeom prst="rect">
            <a:avLst/>
          </a:prstGeom>
        </p:spPr>
      </p:pic>
      <p:sp>
        <p:nvSpPr>
          <p:cNvPr id="2" name="Slide Number Placeholder 1">
            <a:extLst>
              <a:ext uri="{FF2B5EF4-FFF2-40B4-BE49-F238E27FC236}">
                <a16:creationId xmlns:a16="http://schemas.microsoft.com/office/drawing/2014/main" xmlns="" id="{ED0433A1-ADE3-7E4C-AF58-84B214E7F862}"/>
              </a:ext>
            </a:extLst>
          </p:cNvPr>
          <p:cNvSpPr>
            <a:spLocks noGrp="1"/>
          </p:cNvSpPr>
          <p:nvPr>
            <p:ph type="sldNum" sz="quarter" idx="4"/>
          </p:nvPr>
        </p:nvSpPr>
        <p:spPr/>
        <p:txBody>
          <a:bodyPr/>
          <a:lstStyle/>
          <a:p>
            <a:fld id="{E0C30FEF-9869-7142-92F7-7824202EB184}" type="slidenum">
              <a:rPr lang="en-US" smtClean="0"/>
              <a:pPr/>
              <a:t>10</a:t>
            </a:fld>
            <a:endParaRPr lang="en-US" dirty="0"/>
          </a:p>
        </p:txBody>
      </p:sp>
      <p:pic>
        <p:nvPicPr>
          <p:cNvPr id="11" name="Picture 10">
            <a:extLst>
              <a:ext uri="{FF2B5EF4-FFF2-40B4-BE49-F238E27FC236}">
                <a16:creationId xmlns:a16="http://schemas.microsoft.com/office/drawing/2014/main" xmlns="" id="{BFA1497B-60BC-E34F-94A2-26C90981572C}"/>
              </a:ext>
            </a:extLst>
          </p:cNvPr>
          <p:cNvPicPr>
            <a:picLocks noChangeAspect="1"/>
          </p:cNvPicPr>
          <p:nvPr/>
        </p:nvPicPr>
        <p:blipFill rotWithShape="1">
          <a:blip r:embed="rId4">
            <a:extLst>
              <a:ext uri="{28A0092B-C50C-407E-A947-70E740481C1C}">
                <a14:useLocalDpi xmlns:a14="http://schemas.microsoft.com/office/drawing/2010/main" val="0"/>
              </a:ext>
            </a:extLst>
          </a:blip>
          <a:srcRect l="3018" t="11570" r="24138" b="8645"/>
          <a:stretch/>
        </p:blipFill>
        <p:spPr>
          <a:xfrm>
            <a:off x="8422184" y="3513929"/>
            <a:ext cx="472308" cy="270544"/>
          </a:xfrm>
          <a:prstGeom prst="rect">
            <a:avLst/>
          </a:prstGeom>
        </p:spPr>
      </p:pic>
      <p:sp>
        <p:nvSpPr>
          <p:cNvPr id="15" name="TextBox 14">
            <a:extLst>
              <a:ext uri="{FF2B5EF4-FFF2-40B4-BE49-F238E27FC236}">
                <a16:creationId xmlns:a16="http://schemas.microsoft.com/office/drawing/2014/main" xmlns="" id="{84F76B58-E99C-F54D-B2F7-97A8BC858BCC}"/>
              </a:ext>
            </a:extLst>
          </p:cNvPr>
          <p:cNvSpPr txBox="1"/>
          <p:nvPr/>
        </p:nvSpPr>
        <p:spPr>
          <a:xfrm>
            <a:off x="3779858" y="696002"/>
            <a:ext cx="3137779" cy="1569660"/>
          </a:xfrm>
          <a:prstGeom prst="rect">
            <a:avLst/>
          </a:prstGeom>
          <a:noFill/>
        </p:spPr>
        <p:txBody>
          <a:bodyPr wrap="square" rtlCol="0">
            <a:spAutoFit/>
          </a:bodyPr>
          <a:lstStyle/>
          <a:p>
            <a:r>
              <a:rPr lang="en-US" sz="3200" b="1" dirty="0" smtClean="0">
                <a:latin typeface="Arial" panose="020B0604020202020204" pitchFamily="34" charset="0"/>
                <a:ea typeface="Arial Unicode MS" panose="020B0604020202020204" pitchFamily="34" charset="-128"/>
                <a:cs typeface="Arial" panose="020B0604020202020204" pitchFamily="34" charset="0"/>
              </a:rPr>
              <a:t>Let’s help Heart &amp; Stroke save lives!</a:t>
            </a:r>
            <a:endParaRPr lang="en-US" sz="3200" b="1" dirty="0">
              <a:latin typeface="Arial" panose="020B0604020202020204" pitchFamily="34" charset="0"/>
              <a:ea typeface="Arial Unicode MS" panose="020B0604020202020204" pitchFamily="34" charset="-128"/>
              <a:cs typeface="Arial" panose="020B0604020202020204" pitchFamily="34" charset="0"/>
            </a:endParaRPr>
          </a:p>
        </p:txBody>
      </p:sp>
      <p:sp>
        <p:nvSpPr>
          <p:cNvPr id="16" name="TextBox 15">
            <a:extLst>
              <a:ext uri="{FF2B5EF4-FFF2-40B4-BE49-F238E27FC236}">
                <a16:creationId xmlns:a16="http://schemas.microsoft.com/office/drawing/2014/main" xmlns="" id="{6E2019C2-8695-B245-B64F-5E44602D4FE1}"/>
              </a:ext>
            </a:extLst>
          </p:cNvPr>
          <p:cNvSpPr txBox="1"/>
          <p:nvPr/>
        </p:nvSpPr>
        <p:spPr>
          <a:xfrm>
            <a:off x="5758612" y="2918733"/>
            <a:ext cx="3377633" cy="1077218"/>
          </a:xfrm>
          <a:prstGeom prst="rect">
            <a:avLst/>
          </a:prstGeom>
          <a:noFill/>
        </p:spPr>
        <p:txBody>
          <a:bodyPr wrap="square" rtlCol="0">
            <a:spAutoFit/>
          </a:bodyPr>
          <a:lstStyle/>
          <a:p>
            <a:r>
              <a:rPr lang="en-US" sz="3200" b="1" dirty="0">
                <a:latin typeface="Arial" panose="020B0604020202020204" pitchFamily="34" charset="0"/>
                <a:ea typeface="Arial Unicode MS" panose="020B0604020202020204" pitchFamily="34" charset="-128"/>
                <a:cs typeface="Arial" panose="020B0604020202020204" pitchFamily="34" charset="0"/>
              </a:rPr>
              <a:t>Let’s get those hearts pumping!</a:t>
            </a:r>
          </a:p>
        </p:txBody>
      </p:sp>
      <p:sp>
        <p:nvSpPr>
          <p:cNvPr id="17" name="TextBox 16">
            <a:extLst>
              <a:ext uri="{FF2B5EF4-FFF2-40B4-BE49-F238E27FC236}">
                <a16:creationId xmlns:a16="http://schemas.microsoft.com/office/drawing/2014/main" xmlns="" id="{23BBB1DA-CAA5-0E42-93F7-863153EFCE12}"/>
              </a:ext>
            </a:extLst>
          </p:cNvPr>
          <p:cNvSpPr txBox="1"/>
          <p:nvPr/>
        </p:nvSpPr>
        <p:spPr>
          <a:xfrm>
            <a:off x="3859831" y="4751870"/>
            <a:ext cx="2816742" cy="2062103"/>
          </a:xfrm>
          <a:prstGeom prst="rect">
            <a:avLst/>
          </a:prstGeom>
          <a:noFill/>
        </p:spPr>
        <p:txBody>
          <a:bodyPr wrap="square" rtlCol="0">
            <a:spAutoFit/>
          </a:bodyPr>
          <a:lstStyle/>
          <a:p>
            <a:r>
              <a:rPr lang="en-US" sz="3200" b="1" dirty="0" smtClean="0">
                <a:latin typeface="Arial" panose="020B0604020202020204" pitchFamily="34" charset="0"/>
                <a:ea typeface="Arial Unicode MS" panose="020B0604020202020204" pitchFamily="34" charset="-128"/>
                <a:cs typeface="Arial" panose="020B0604020202020204" pitchFamily="34" charset="0"/>
              </a:rPr>
              <a:t>Let’s be active at home and school!</a:t>
            </a:r>
            <a:endParaRPr lang="en-US" sz="3200" b="1" dirty="0">
              <a:latin typeface="Arial" panose="020B0604020202020204" pitchFamily="34" charset="0"/>
              <a:ea typeface="Arial Unicode MS" panose="020B0604020202020204" pitchFamily="34" charset="-128"/>
              <a:cs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45" y="627002"/>
            <a:ext cx="1478153" cy="1478153"/>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95138" y="4723136"/>
            <a:ext cx="1587160" cy="1269728"/>
          </a:xfrm>
          <a:prstGeom prst="rect">
            <a:avLst/>
          </a:prstGeom>
        </p:spPr>
      </p:pic>
      <p:sp>
        <p:nvSpPr>
          <p:cNvPr id="21" name="Text Placeholder 2">
            <a:extLst>
              <a:ext uri="{FF2B5EF4-FFF2-40B4-BE49-F238E27FC236}">
                <a16:creationId xmlns:a16="http://schemas.microsoft.com/office/drawing/2014/main" xmlns="" id="{94051E0A-7A67-674F-B846-0C138BE58535}"/>
              </a:ext>
            </a:extLst>
          </p:cNvPr>
          <p:cNvSpPr>
            <a:spLocks noGrp="1"/>
          </p:cNvSpPr>
          <p:nvPr>
            <p:ph type="body" sz="quarter" idx="11"/>
          </p:nvPr>
        </p:nvSpPr>
        <p:spPr>
          <a:xfrm>
            <a:off x="109182" y="2552087"/>
            <a:ext cx="2845465" cy="2902168"/>
          </a:xfrm>
        </p:spPr>
        <p:txBody>
          <a:bodyPr>
            <a:noAutofit/>
          </a:bodyPr>
          <a:lstStyle/>
          <a:p>
            <a:r>
              <a:rPr lang="en-US" sz="4800" dirty="0"/>
              <a:t>Thanks for jumping!</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391" y="5058010"/>
            <a:ext cx="8778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A4AF699-6E22-E24D-B637-86C756EAC774}"/>
              </a:ext>
            </a:extLst>
          </p:cNvPr>
          <p:cNvSpPr>
            <a:spLocks noGrp="1"/>
          </p:cNvSpPr>
          <p:nvPr>
            <p:ph type="sldNum" sz="quarter" idx="4"/>
          </p:nvPr>
        </p:nvSpPr>
        <p:spPr>
          <a:xfrm>
            <a:off x="6837092" y="6356351"/>
            <a:ext cx="2057400" cy="365125"/>
          </a:xfrm>
        </p:spPr>
        <p:txBody>
          <a:bodyPr/>
          <a:lstStyle/>
          <a:p>
            <a:fld id="{E0C30FEF-9869-7142-92F7-7824202EB184}" type="slidenum">
              <a:rPr lang="en-US" smtClean="0"/>
              <a:pPr/>
              <a:t>11</a:t>
            </a:fld>
            <a:endParaRPr lang="en-US" dirty="0"/>
          </a:p>
        </p:txBody>
      </p:sp>
      <p:sp>
        <p:nvSpPr>
          <p:cNvPr id="4" name="TextBox 3">
            <a:extLst>
              <a:ext uri="{FF2B5EF4-FFF2-40B4-BE49-F238E27FC236}">
                <a16:creationId xmlns:a16="http://schemas.microsoft.com/office/drawing/2014/main" xmlns="" id="{5A873D45-60D1-8149-A96C-2EF7F93D68C4}"/>
              </a:ext>
            </a:extLst>
          </p:cNvPr>
          <p:cNvSpPr txBox="1"/>
          <p:nvPr/>
        </p:nvSpPr>
        <p:spPr>
          <a:xfrm>
            <a:off x="2520106" y="122554"/>
            <a:ext cx="7532904" cy="2308324"/>
          </a:xfrm>
          <a:prstGeom prst="rect">
            <a:avLst/>
          </a:prstGeom>
          <a:noFill/>
        </p:spPr>
        <p:txBody>
          <a:bodyPr wrap="square" rtlCol="0">
            <a:spAutoFit/>
          </a:bodyPr>
          <a:lstStyle/>
          <a:p>
            <a:r>
              <a:rPr lang="en-US" sz="4800" b="1" dirty="0" smtClean="0">
                <a:solidFill>
                  <a:schemeClr val="bg1"/>
                </a:solidFill>
                <a:latin typeface="Arial" panose="020B0604020202020204" pitchFamily="34" charset="0"/>
                <a:cs typeface="Arial" panose="020B0604020202020204" pitchFamily="34" charset="0"/>
              </a:rPr>
              <a:t>Remember to tell your family all about….</a:t>
            </a:r>
          </a:p>
          <a:p>
            <a:endParaRPr lang="en-US" sz="4800"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0DF78AD8-1E09-8645-97F3-E6D4BB955F47}"/>
              </a:ext>
            </a:extLst>
          </p:cNvPr>
          <p:cNvPicPr>
            <a:picLocks noChangeAspect="1"/>
          </p:cNvPicPr>
          <p:nvPr/>
        </p:nvPicPr>
        <p:blipFill>
          <a:blip r:embed="rId3"/>
          <a:stretch>
            <a:fillRect/>
          </a:stretch>
        </p:blipFill>
        <p:spPr>
          <a:xfrm>
            <a:off x="1988428" y="1999640"/>
            <a:ext cx="4848664" cy="3636498"/>
          </a:xfrm>
          <a:prstGeom prst="rect">
            <a:avLst/>
          </a:prstGeom>
        </p:spPr>
      </p:pic>
      <p:sp>
        <p:nvSpPr>
          <p:cNvPr id="5" name="TextBox 4"/>
          <p:cNvSpPr txBox="1"/>
          <p:nvPr/>
        </p:nvSpPr>
        <p:spPr>
          <a:xfrm>
            <a:off x="3228699" y="5823256"/>
            <a:ext cx="236812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Animation by Tyler Morgan</a:t>
            </a:r>
            <a:endParaRPr lang="en-US"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35" y="6343651"/>
            <a:ext cx="8778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203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2</a:t>
            </a:fld>
            <a:endParaRPr lang="en-US" dirty="0"/>
          </a:p>
        </p:txBody>
      </p:sp>
      <p:sp>
        <p:nvSpPr>
          <p:cNvPr id="3" name="Text Placeholder 2"/>
          <p:cNvSpPr>
            <a:spLocks noGrp="1"/>
          </p:cNvSpPr>
          <p:nvPr>
            <p:ph type="body" sz="quarter" idx="11"/>
          </p:nvPr>
        </p:nvSpPr>
        <p:spPr/>
        <p:txBody>
          <a:bodyPr/>
          <a:lstStyle/>
          <a:p>
            <a:pPr algn="ctr"/>
            <a:r>
              <a:rPr lang="en-US" dirty="0" smtClean="0"/>
              <a:t>Why fundraise?</a:t>
            </a:r>
            <a:endParaRPr lang="en-US" dirty="0"/>
          </a:p>
        </p:txBody>
      </p:sp>
      <p:sp>
        <p:nvSpPr>
          <p:cNvPr id="4" name="TextBox 3"/>
          <p:cNvSpPr txBox="1"/>
          <p:nvPr/>
        </p:nvSpPr>
        <p:spPr>
          <a:xfrm>
            <a:off x="3212433" y="290166"/>
            <a:ext cx="5534526" cy="6247864"/>
          </a:xfrm>
          <a:prstGeom prst="rect">
            <a:avLst/>
          </a:prstGeom>
          <a:noFill/>
        </p:spPr>
        <p:txBody>
          <a:bodyPr wrap="square" rtlCol="0">
            <a:spAutoFit/>
          </a:bodyPr>
          <a:lstStyle/>
          <a:p>
            <a:r>
              <a:rPr lang="en-US" sz="2000" dirty="0"/>
              <a:t>By fundraising for Jump Rope for Heart, you’re collecting donations that </a:t>
            </a:r>
            <a:r>
              <a:rPr lang="en-US" sz="2000" b="1" dirty="0"/>
              <a:t>fund critical research that’s saving lives, preventing heart disease and stroke, and supporting survivors and their families</a:t>
            </a:r>
            <a:r>
              <a:rPr lang="en-US" sz="2000" b="1" dirty="0" smtClean="0"/>
              <a:t>.</a:t>
            </a:r>
          </a:p>
          <a:p>
            <a:endParaRPr lang="en-US" sz="2000" dirty="0"/>
          </a:p>
          <a:p>
            <a:r>
              <a:rPr lang="en-US" sz="2000" i="1" dirty="0"/>
              <a:t>Here are just some of the ways the dollars you raise help</a:t>
            </a:r>
            <a:r>
              <a:rPr lang="en-US" sz="2000" i="1" dirty="0" smtClean="0"/>
              <a:t>:</a:t>
            </a:r>
          </a:p>
          <a:p>
            <a:endParaRPr lang="en-US" sz="2000" dirty="0"/>
          </a:p>
          <a:p>
            <a:r>
              <a:rPr lang="en-US" sz="2000" dirty="0" smtClean="0">
                <a:sym typeface="Wingdings" panose="05000000000000000000" pitchFamily="2" charset="2"/>
              </a:rPr>
              <a:t> </a:t>
            </a:r>
            <a:r>
              <a:rPr lang="en-US" sz="2000" dirty="0" smtClean="0"/>
              <a:t>$</a:t>
            </a:r>
            <a:r>
              <a:rPr lang="en-US" sz="2000" dirty="0"/>
              <a:t>31 million supported approximately 1,000 top medical researchers across Canada.</a:t>
            </a:r>
          </a:p>
          <a:p>
            <a:r>
              <a:rPr lang="en-US" sz="2000" dirty="0">
                <a:sym typeface="Wingdings" panose="05000000000000000000" pitchFamily="2" charset="2"/>
              </a:rPr>
              <a:t> </a:t>
            </a:r>
            <a:r>
              <a:rPr lang="en-US" sz="2000" dirty="0" smtClean="0"/>
              <a:t>8,000 </a:t>
            </a:r>
            <a:r>
              <a:rPr lang="en-US" sz="2000" dirty="0"/>
              <a:t>life-saving automated external defibrillators (AEDs) were placed in communities across Canada.</a:t>
            </a:r>
          </a:p>
          <a:p>
            <a:r>
              <a:rPr lang="en-US" sz="2000" dirty="0">
                <a:sym typeface="Wingdings" panose="05000000000000000000" pitchFamily="2" charset="2"/>
              </a:rPr>
              <a:t> </a:t>
            </a:r>
            <a:r>
              <a:rPr lang="en-US" sz="2000" b="1" dirty="0" err="1" smtClean="0">
                <a:hlinkClick r:id="rId2"/>
              </a:rPr>
              <a:t>eTools</a:t>
            </a:r>
            <a:r>
              <a:rPr lang="en-US" sz="2000" dirty="0"/>
              <a:t> (such as the </a:t>
            </a:r>
            <a:r>
              <a:rPr lang="en-US" sz="2000" dirty="0" smtClean="0"/>
              <a:t>Heart &amp; Stroke </a:t>
            </a:r>
            <a:r>
              <a:rPr lang="en-US" sz="2000" dirty="0"/>
              <a:t>Risk Assessment) were developed to empower all Canadians to lead healthier lives.</a:t>
            </a:r>
          </a:p>
          <a:p>
            <a:r>
              <a:rPr lang="en-US" sz="2000" dirty="0">
                <a:sym typeface="Wingdings" panose="05000000000000000000" pitchFamily="2" charset="2"/>
              </a:rPr>
              <a:t> </a:t>
            </a:r>
            <a:r>
              <a:rPr lang="en-US" sz="2000" dirty="0" smtClean="0"/>
              <a:t>We </a:t>
            </a:r>
            <a:r>
              <a:rPr lang="en-US" sz="2000" dirty="0"/>
              <a:t>partnered to create </a:t>
            </a:r>
            <a:r>
              <a:rPr lang="en-US" sz="2000" b="1" dirty="0">
                <a:hlinkClick r:id="rId3"/>
              </a:rPr>
              <a:t>Stop Marketing to Kids</a:t>
            </a:r>
            <a:r>
              <a:rPr lang="en-US" sz="2000" dirty="0"/>
              <a:t> — a campaign protecting kids from unhealthy food and beverage advertising.</a:t>
            </a:r>
          </a:p>
        </p:txBody>
      </p:sp>
    </p:spTree>
    <p:extLst>
      <p:ext uri="{BB962C8B-B14F-4D97-AF65-F5344CB8AC3E}">
        <p14:creationId xmlns:p14="http://schemas.microsoft.com/office/powerpoint/2010/main" val="54134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D0433A1-ADE3-7E4C-AF58-84B214E7F862}"/>
              </a:ext>
            </a:extLst>
          </p:cNvPr>
          <p:cNvSpPr>
            <a:spLocks noGrp="1"/>
          </p:cNvSpPr>
          <p:nvPr>
            <p:ph type="sldNum" sz="quarter" idx="4"/>
          </p:nvPr>
        </p:nvSpPr>
        <p:spPr/>
        <p:txBody>
          <a:bodyPr/>
          <a:lstStyle/>
          <a:p>
            <a:fld id="{E0C30FEF-9869-7142-92F7-7824202EB184}" type="slidenum">
              <a:rPr lang="en-US" smtClean="0">
                <a:solidFill>
                  <a:prstClr val="black"/>
                </a:solidFill>
              </a:rPr>
              <a:pPr/>
              <a:t>3</a:t>
            </a:fld>
            <a:endParaRPr lang="en-US" dirty="0">
              <a:solidFill>
                <a:prstClr val="black"/>
              </a:solidFill>
            </a:endParaRPr>
          </a:p>
        </p:txBody>
      </p:sp>
      <p:pic>
        <p:nvPicPr>
          <p:cNvPr id="11" name="Picture 10">
            <a:extLst>
              <a:ext uri="{FF2B5EF4-FFF2-40B4-BE49-F238E27FC236}">
                <a16:creationId xmlns:a16="http://schemas.microsoft.com/office/drawing/2014/main" xmlns="" id="{BFA1497B-60BC-E34F-94A2-26C90981572C}"/>
              </a:ext>
            </a:extLst>
          </p:cNvPr>
          <p:cNvPicPr>
            <a:picLocks noChangeAspect="1"/>
          </p:cNvPicPr>
          <p:nvPr/>
        </p:nvPicPr>
        <p:blipFill rotWithShape="1">
          <a:blip r:embed="rId3">
            <a:extLst>
              <a:ext uri="{28A0092B-C50C-407E-A947-70E740481C1C}">
                <a14:useLocalDpi xmlns:a14="http://schemas.microsoft.com/office/drawing/2010/main" val="0"/>
              </a:ext>
            </a:extLst>
          </a:blip>
          <a:srcRect l="3018" t="11570" r="24138" b="8645"/>
          <a:stretch/>
        </p:blipFill>
        <p:spPr>
          <a:xfrm>
            <a:off x="8422184" y="3513929"/>
            <a:ext cx="472308" cy="270544"/>
          </a:xfrm>
          <a:prstGeom prst="rect">
            <a:avLst/>
          </a:prstGeom>
        </p:spPr>
      </p:pic>
      <p:sp>
        <p:nvSpPr>
          <p:cNvPr id="15" name="TextBox 14">
            <a:extLst>
              <a:ext uri="{FF2B5EF4-FFF2-40B4-BE49-F238E27FC236}">
                <a16:creationId xmlns:a16="http://schemas.microsoft.com/office/drawing/2014/main" xmlns="" id="{84F76B58-E99C-F54D-B2F7-97A8BC858BCC}"/>
              </a:ext>
            </a:extLst>
          </p:cNvPr>
          <p:cNvSpPr txBox="1"/>
          <p:nvPr/>
        </p:nvSpPr>
        <p:spPr>
          <a:xfrm>
            <a:off x="3779858" y="696002"/>
            <a:ext cx="3137779" cy="1569660"/>
          </a:xfrm>
          <a:prstGeom prst="rect">
            <a:avLst/>
          </a:prstGeom>
          <a:noFill/>
        </p:spPr>
        <p:txBody>
          <a:bodyPr wrap="square" rtlCol="0">
            <a:spAutoFit/>
          </a:bodyPr>
          <a:lstStyle/>
          <a:p>
            <a:r>
              <a:rPr lang="en-US" sz="3200" b="1" dirty="0">
                <a:solidFill>
                  <a:prstClr val="black"/>
                </a:solidFill>
                <a:latin typeface="Arial" panose="020B0604020202020204" pitchFamily="34" charset="0"/>
                <a:ea typeface="Arial Unicode MS" panose="020B0604020202020204" pitchFamily="34" charset="-128"/>
                <a:cs typeface="Arial" panose="020B0604020202020204" pitchFamily="34" charset="0"/>
              </a:rPr>
              <a:t>Protect your heart and brain health</a:t>
            </a:r>
          </a:p>
        </p:txBody>
      </p:sp>
      <p:sp>
        <p:nvSpPr>
          <p:cNvPr id="16" name="TextBox 15">
            <a:extLst>
              <a:ext uri="{FF2B5EF4-FFF2-40B4-BE49-F238E27FC236}">
                <a16:creationId xmlns:a16="http://schemas.microsoft.com/office/drawing/2014/main" xmlns="" id="{6E2019C2-8695-B245-B64F-5E44602D4FE1}"/>
              </a:ext>
            </a:extLst>
          </p:cNvPr>
          <p:cNvSpPr txBox="1"/>
          <p:nvPr/>
        </p:nvSpPr>
        <p:spPr>
          <a:xfrm>
            <a:off x="6154404" y="2918733"/>
            <a:ext cx="3377633" cy="1569660"/>
          </a:xfrm>
          <a:prstGeom prst="rect">
            <a:avLst/>
          </a:prstGeom>
          <a:noFill/>
        </p:spPr>
        <p:txBody>
          <a:bodyPr wrap="square" rtlCol="0">
            <a:spAutoFit/>
          </a:bodyPr>
          <a:lstStyle/>
          <a:p>
            <a:r>
              <a:rPr lang="en-US" sz="3200" b="1" dirty="0">
                <a:solidFill>
                  <a:prstClr val="black"/>
                </a:solidFill>
                <a:latin typeface="Arial" panose="020B0604020202020204" pitchFamily="34" charset="0"/>
                <a:ea typeface="Arial Unicode MS" panose="020B0604020202020204" pitchFamily="34" charset="-128"/>
                <a:cs typeface="Arial" panose="020B0604020202020204" pitchFamily="34" charset="0"/>
              </a:rPr>
              <a:t>Help Heart &amp; Stroke save lives</a:t>
            </a:r>
          </a:p>
        </p:txBody>
      </p:sp>
      <p:sp>
        <p:nvSpPr>
          <p:cNvPr id="17" name="TextBox 16">
            <a:extLst>
              <a:ext uri="{FF2B5EF4-FFF2-40B4-BE49-F238E27FC236}">
                <a16:creationId xmlns:a16="http://schemas.microsoft.com/office/drawing/2014/main" xmlns="" id="{23BBB1DA-CAA5-0E42-93F7-863153EFCE12}"/>
              </a:ext>
            </a:extLst>
          </p:cNvPr>
          <p:cNvSpPr txBox="1"/>
          <p:nvPr/>
        </p:nvSpPr>
        <p:spPr>
          <a:xfrm>
            <a:off x="3859831" y="4915646"/>
            <a:ext cx="2816742" cy="1077218"/>
          </a:xfrm>
          <a:prstGeom prst="rect">
            <a:avLst/>
          </a:prstGeom>
          <a:noFill/>
        </p:spPr>
        <p:txBody>
          <a:bodyPr wrap="square" rtlCol="0">
            <a:spAutoFit/>
          </a:bodyPr>
          <a:lstStyle/>
          <a:p>
            <a:r>
              <a:rPr lang="en-US" sz="3200" b="1" dirty="0">
                <a:solidFill>
                  <a:prstClr val="black"/>
                </a:solidFill>
                <a:latin typeface="Arial" panose="020B0604020202020204" pitchFamily="34" charset="0"/>
                <a:ea typeface="Arial Unicode MS" panose="020B0604020202020204" pitchFamily="34" charset="-128"/>
                <a:cs typeface="Arial" panose="020B0604020202020204" pitchFamily="34" charset="0"/>
              </a:rPr>
              <a:t>Have more fun at school</a:t>
            </a:r>
          </a:p>
        </p:txBody>
      </p:sp>
      <p:sp>
        <p:nvSpPr>
          <p:cNvPr id="18" name="TextBox 17">
            <a:extLst>
              <a:ext uri="{FF2B5EF4-FFF2-40B4-BE49-F238E27FC236}">
                <a16:creationId xmlns:a16="http://schemas.microsoft.com/office/drawing/2014/main" xmlns="" id="{C0454F41-C13E-D042-A9BE-683D0963A872}"/>
              </a:ext>
            </a:extLst>
          </p:cNvPr>
          <p:cNvSpPr txBox="1"/>
          <p:nvPr/>
        </p:nvSpPr>
        <p:spPr>
          <a:xfrm>
            <a:off x="3108323" y="681893"/>
            <a:ext cx="888875" cy="707886"/>
          </a:xfrm>
          <a:prstGeom prst="rect">
            <a:avLst/>
          </a:prstGeom>
          <a:noFill/>
        </p:spPr>
        <p:txBody>
          <a:bodyPr wrap="square" rtlCol="0">
            <a:spAutoFit/>
          </a:bodyPr>
          <a:lstStyle/>
          <a:p>
            <a:r>
              <a:rPr lang="en-US" sz="4000" b="1" dirty="0">
                <a:solidFill>
                  <a:srgbClr val="00B0F0"/>
                </a:solidFill>
                <a:latin typeface="Arial" panose="020B0604020202020204" pitchFamily="34" charset="0"/>
                <a:ea typeface="Arial Unicode MS" panose="020B0604020202020204" pitchFamily="34" charset="-128"/>
                <a:cs typeface="Arial" panose="020B0604020202020204" pitchFamily="34" charset="0"/>
              </a:rPr>
              <a:t>1)</a:t>
            </a:r>
          </a:p>
        </p:txBody>
      </p:sp>
      <p:sp>
        <p:nvSpPr>
          <p:cNvPr id="19" name="TextBox 18">
            <a:extLst>
              <a:ext uri="{FF2B5EF4-FFF2-40B4-BE49-F238E27FC236}">
                <a16:creationId xmlns:a16="http://schemas.microsoft.com/office/drawing/2014/main" xmlns="" id="{19922B47-2F53-2547-9D72-636B3D9C2BFF}"/>
              </a:ext>
            </a:extLst>
          </p:cNvPr>
          <p:cNvSpPr txBox="1"/>
          <p:nvPr/>
        </p:nvSpPr>
        <p:spPr>
          <a:xfrm>
            <a:off x="5496324" y="2905767"/>
            <a:ext cx="658080" cy="707886"/>
          </a:xfrm>
          <a:prstGeom prst="rect">
            <a:avLst/>
          </a:prstGeom>
          <a:noFill/>
        </p:spPr>
        <p:txBody>
          <a:bodyPr wrap="square" rtlCol="0">
            <a:spAutoFit/>
          </a:bodyPr>
          <a:lstStyle/>
          <a:p>
            <a:r>
              <a:rPr lang="en-US" sz="4000" b="1" dirty="0">
                <a:solidFill>
                  <a:srgbClr val="00B0F0"/>
                </a:solidFill>
                <a:latin typeface="Arial" panose="020B0604020202020204" pitchFamily="34" charset="0"/>
                <a:ea typeface="Arial Unicode MS" panose="020B0604020202020204" pitchFamily="34" charset="-128"/>
                <a:cs typeface="Arial" panose="020B0604020202020204" pitchFamily="34" charset="0"/>
              </a:rPr>
              <a:t>2)</a:t>
            </a:r>
          </a:p>
        </p:txBody>
      </p:sp>
      <p:sp>
        <p:nvSpPr>
          <p:cNvPr id="20" name="TextBox 19">
            <a:extLst>
              <a:ext uri="{FF2B5EF4-FFF2-40B4-BE49-F238E27FC236}">
                <a16:creationId xmlns:a16="http://schemas.microsoft.com/office/drawing/2014/main" xmlns="" id="{5BC0DDAA-CFFA-9A44-9171-4442830CD08E}"/>
              </a:ext>
            </a:extLst>
          </p:cNvPr>
          <p:cNvSpPr txBox="1"/>
          <p:nvPr/>
        </p:nvSpPr>
        <p:spPr>
          <a:xfrm>
            <a:off x="3228211" y="4848845"/>
            <a:ext cx="768988" cy="707886"/>
          </a:xfrm>
          <a:prstGeom prst="rect">
            <a:avLst/>
          </a:prstGeom>
          <a:noFill/>
        </p:spPr>
        <p:txBody>
          <a:bodyPr wrap="square" rtlCol="0">
            <a:spAutoFit/>
          </a:bodyPr>
          <a:lstStyle/>
          <a:p>
            <a:r>
              <a:rPr lang="en-US" sz="4000" b="1" dirty="0">
                <a:solidFill>
                  <a:srgbClr val="00B0F0"/>
                </a:solidFill>
                <a:latin typeface="Arial" panose="020B0604020202020204" pitchFamily="34" charset="0"/>
                <a:ea typeface="Arial Unicode MS" panose="020B0604020202020204" pitchFamily="34" charset="-128"/>
                <a:cs typeface="Arial" panose="020B0604020202020204" pitchFamily="34" charset="0"/>
              </a:rPr>
              <a:t>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45" y="627002"/>
            <a:ext cx="1478153" cy="1478153"/>
          </a:xfrm>
          <a:prstGeom prst="rect">
            <a:avLst/>
          </a:prstGeom>
        </p:spPr>
      </p:pic>
      <p:sp>
        <p:nvSpPr>
          <p:cNvPr id="21" name="Text Placeholder 2">
            <a:extLst>
              <a:ext uri="{FF2B5EF4-FFF2-40B4-BE49-F238E27FC236}">
                <a16:creationId xmlns:a16="http://schemas.microsoft.com/office/drawing/2014/main" xmlns="" id="{94051E0A-7A67-674F-B846-0C138BE58535}"/>
              </a:ext>
            </a:extLst>
          </p:cNvPr>
          <p:cNvSpPr txBox="1">
            <a:spLocks/>
          </p:cNvSpPr>
          <p:nvPr/>
        </p:nvSpPr>
        <p:spPr>
          <a:xfrm>
            <a:off x="116100" y="2527083"/>
            <a:ext cx="2727112"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Why we Jump</a:t>
            </a:r>
          </a:p>
        </p:txBody>
      </p:sp>
      <p:pic>
        <p:nvPicPr>
          <p:cNvPr id="14" name="Picture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95138" y="4682626"/>
            <a:ext cx="1587160" cy="1269728"/>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7676" y="2724877"/>
            <a:ext cx="1848648" cy="1848648"/>
          </a:xfrm>
          <a:prstGeom prst="rect">
            <a:avLst/>
          </a:prstGeom>
        </p:spPr>
      </p:pic>
    </p:spTree>
    <p:extLst>
      <p:ext uri="{BB962C8B-B14F-4D97-AF65-F5344CB8AC3E}">
        <p14:creationId xmlns:p14="http://schemas.microsoft.com/office/powerpoint/2010/main" val="1125552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4</a:t>
            </a:fld>
            <a:endParaRPr lang="en-US" dirty="0"/>
          </a:p>
        </p:txBody>
      </p:sp>
      <p:sp>
        <p:nvSpPr>
          <p:cNvPr id="4" name="Text Placeholder 2">
            <a:extLst>
              <a:ext uri="{FF2B5EF4-FFF2-40B4-BE49-F238E27FC236}">
                <a16:creationId xmlns:a16="http://schemas.microsoft.com/office/drawing/2014/main" xmlns="" id="{94051E0A-7A67-674F-B846-0C138BE58535}"/>
              </a:ext>
            </a:extLst>
          </p:cNvPr>
          <p:cNvSpPr txBox="1">
            <a:spLocks/>
          </p:cNvSpPr>
          <p:nvPr/>
        </p:nvSpPr>
        <p:spPr>
          <a:xfrm>
            <a:off x="0" y="2527083"/>
            <a:ext cx="2896731"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How to fundraise online</a:t>
            </a:r>
          </a:p>
        </p:txBody>
      </p:sp>
      <p:sp>
        <p:nvSpPr>
          <p:cNvPr id="12" name="TextBox 11"/>
          <p:cNvSpPr txBox="1"/>
          <p:nvPr/>
        </p:nvSpPr>
        <p:spPr>
          <a:xfrm>
            <a:off x="4334080" y="456273"/>
            <a:ext cx="395349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jumpropeforheart.ca</a:t>
            </a:r>
          </a:p>
        </p:txBody>
      </p:sp>
      <p:grpSp>
        <p:nvGrpSpPr>
          <p:cNvPr id="16" name="Group 15"/>
          <p:cNvGrpSpPr/>
          <p:nvPr/>
        </p:nvGrpSpPr>
        <p:grpSpPr>
          <a:xfrm>
            <a:off x="4356313" y="1108446"/>
            <a:ext cx="3546072" cy="2387375"/>
            <a:chOff x="4067944" y="1753107"/>
            <a:chExt cx="4144574" cy="2790314"/>
          </a:xfrm>
        </p:grpSpPr>
        <p:pic>
          <p:nvPicPr>
            <p:cNvPr id="6" name="Picture 5" descr="C:\Users\dcharron\AppData\Local\Microsoft\Windows\Temporary Internet Files\Content.Word\HSF_Jump_ComputerWebsite_Mockup_forPPT.JPG"/>
            <p:cNvPicPr/>
            <p:nvPr/>
          </p:nvPicPr>
          <p:blipFill rotWithShape="1">
            <a:blip r:embed="rId3" cstate="print">
              <a:extLst>
                <a:ext uri="{28A0092B-C50C-407E-A947-70E740481C1C}">
                  <a14:useLocalDpi xmlns:a14="http://schemas.microsoft.com/office/drawing/2010/main" val="0"/>
                </a:ext>
              </a:extLst>
            </a:blip>
            <a:srcRect t="15945" r="1567" b="17758"/>
            <a:stretch/>
          </p:blipFill>
          <p:spPr bwMode="auto">
            <a:xfrm>
              <a:off x="4067944" y="1753107"/>
              <a:ext cx="4144574" cy="2790314"/>
            </a:xfrm>
            <a:prstGeom prst="rect">
              <a:avLst/>
            </a:prstGeom>
            <a:noFill/>
            <a:ln>
              <a:noFill/>
            </a:ln>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01" t="-4065" r="8501" b="8498"/>
            <a:stretch/>
          </p:blipFill>
          <p:spPr bwMode="auto">
            <a:xfrm>
              <a:off x="4718416" y="2073848"/>
              <a:ext cx="2895600" cy="192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p:cNvSpPr txBox="1"/>
          <p:nvPr/>
        </p:nvSpPr>
        <p:spPr>
          <a:xfrm>
            <a:off x="4334080" y="3856426"/>
            <a:ext cx="43434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Ask your parent or guardian for help</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Go to </a:t>
            </a:r>
            <a:r>
              <a:rPr lang="en-US" sz="2000" b="1" dirty="0">
                <a:solidFill>
                  <a:srgbClr val="DD2211"/>
                </a:solidFill>
                <a:latin typeface="Arial" panose="020B0604020202020204" pitchFamily="34" charset="0"/>
                <a:cs typeface="Arial" panose="020B0604020202020204" pitchFamily="34" charset="0"/>
              </a:rPr>
              <a:t>jumpropeforheart.ca</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Click</a:t>
            </a:r>
          </a:p>
        </p:txBody>
      </p:sp>
      <p:sp>
        <p:nvSpPr>
          <p:cNvPr id="21" name="TextBox 20"/>
          <p:cNvSpPr txBox="1"/>
          <p:nvPr/>
        </p:nvSpPr>
        <p:spPr>
          <a:xfrm>
            <a:off x="3926347" y="3856426"/>
            <a:ext cx="457200"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1</a:t>
            </a:r>
          </a:p>
        </p:txBody>
      </p:sp>
      <p:sp>
        <p:nvSpPr>
          <p:cNvPr id="22" name="TextBox 21"/>
          <p:cNvSpPr txBox="1"/>
          <p:nvPr/>
        </p:nvSpPr>
        <p:spPr>
          <a:xfrm>
            <a:off x="3926347" y="4779755"/>
            <a:ext cx="457200"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2</a:t>
            </a:r>
          </a:p>
        </p:txBody>
      </p:sp>
      <p:sp>
        <p:nvSpPr>
          <p:cNvPr id="23" name="TextBox 22"/>
          <p:cNvSpPr txBox="1"/>
          <p:nvPr/>
        </p:nvSpPr>
        <p:spPr>
          <a:xfrm>
            <a:off x="3926347" y="5703085"/>
            <a:ext cx="457200" cy="400110"/>
          </a:xfrm>
          <a:prstGeom prst="rect">
            <a:avLst/>
          </a:prstGeom>
          <a:noFill/>
        </p:spPr>
        <p:txBody>
          <a:bodyPr wrap="square" rtlCol="0">
            <a:spAutoFit/>
          </a:bodyPr>
          <a:lstStyle/>
          <a:p>
            <a:r>
              <a:rPr lang="en-US" sz="2000" b="1" dirty="0">
                <a:solidFill>
                  <a:schemeClr val="accent2"/>
                </a:solidFill>
                <a:latin typeface="Arial" panose="020B0604020202020204" pitchFamily="34" charset="0"/>
                <a:cs typeface="Arial" panose="020B0604020202020204" pitchFamily="34" charset="0"/>
              </a:rPr>
              <a:t>3</a:t>
            </a:r>
          </a:p>
        </p:txBody>
      </p:sp>
      <p:grpSp>
        <p:nvGrpSpPr>
          <p:cNvPr id="24" name="Group 23"/>
          <p:cNvGrpSpPr/>
          <p:nvPr/>
        </p:nvGrpSpPr>
        <p:grpSpPr>
          <a:xfrm>
            <a:off x="5119269" y="5601326"/>
            <a:ext cx="2947421" cy="603628"/>
            <a:chOff x="5830500" y="5162013"/>
            <a:chExt cx="2947421" cy="603628"/>
          </a:xfrm>
        </p:grpSpPr>
        <p:sp>
          <p:nvSpPr>
            <p:cNvPr id="25" name="Rounded Rectangle 24"/>
            <p:cNvSpPr/>
            <p:nvPr/>
          </p:nvSpPr>
          <p:spPr>
            <a:xfrm>
              <a:off x="5830500" y="5162013"/>
              <a:ext cx="2947421" cy="603628"/>
            </a:xfrm>
            <a:prstGeom prst="roundRect">
              <a:avLst/>
            </a:prstGeom>
            <a:solidFill>
              <a:srgbClr val="DD2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57849" y="5279161"/>
              <a:ext cx="2492721"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JOIN YOUR SCHOOL</a:t>
              </a:r>
            </a:p>
          </p:txBody>
        </p:sp>
      </p:grpSp>
    </p:spTree>
    <p:extLst>
      <p:ext uri="{BB962C8B-B14F-4D97-AF65-F5344CB8AC3E}">
        <p14:creationId xmlns:p14="http://schemas.microsoft.com/office/powerpoint/2010/main" val="55103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70"/>
          <a:stretch/>
        </p:blipFill>
        <p:spPr bwMode="auto">
          <a:xfrm>
            <a:off x="3441045" y="1426551"/>
            <a:ext cx="2616748" cy="356282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4"/>
          </p:nvPr>
        </p:nvSpPr>
        <p:spPr/>
        <p:txBody>
          <a:bodyPr/>
          <a:lstStyle/>
          <a:p>
            <a:fld id="{E0C30FEF-9869-7142-92F7-7824202EB184}" type="slidenum">
              <a:rPr lang="en-US" smtClean="0"/>
              <a:pPr/>
              <a:t>5</a:t>
            </a:fld>
            <a:endParaRPr lang="en-US" dirty="0"/>
          </a:p>
        </p:txBody>
      </p:sp>
      <p:sp>
        <p:nvSpPr>
          <p:cNvPr id="4" name="Text Placeholder 2">
            <a:extLst>
              <a:ext uri="{FF2B5EF4-FFF2-40B4-BE49-F238E27FC236}">
                <a16:creationId xmlns:a16="http://schemas.microsoft.com/office/drawing/2014/main" xmlns="" id="{94051E0A-7A67-674F-B846-0C138BE58535}"/>
              </a:ext>
            </a:extLst>
          </p:cNvPr>
          <p:cNvSpPr txBox="1">
            <a:spLocks/>
          </p:cNvSpPr>
          <p:nvPr/>
        </p:nvSpPr>
        <p:spPr>
          <a:xfrm>
            <a:off x="0" y="2527083"/>
            <a:ext cx="2896731"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Fundraise with an envelope</a:t>
            </a:r>
          </a:p>
        </p:txBody>
      </p:sp>
      <p:sp>
        <p:nvSpPr>
          <p:cNvPr id="8" name="TextBox 7"/>
          <p:cNvSpPr txBox="1"/>
          <p:nvPr/>
        </p:nvSpPr>
        <p:spPr>
          <a:xfrm>
            <a:off x="6495870" y="4723794"/>
            <a:ext cx="239862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Fundraise from people you know and trust.</a:t>
            </a:r>
          </a:p>
        </p:txBody>
      </p:sp>
      <p:sp>
        <p:nvSpPr>
          <p:cNvPr id="9" name="TextBox 8"/>
          <p:cNvSpPr txBox="1"/>
          <p:nvPr/>
        </p:nvSpPr>
        <p:spPr>
          <a:xfrm>
            <a:off x="6495870" y="2277239"/>
            <a:ext cx="2398622"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Write the name and address of people who donate on the back.</a:t>
            </a:r>
          </a:p>
        </p:txBody>
      </p:sp>
      <p:sp>
        <p:nvSpPr>
          <p:cNvPr id="11" name="TextBox 10"/>
          <p:cNvSpPr txBox="1"/>
          <p:nvPr/>
        </p:nvSpPr>
        <p:spPr>
          <a:xfrm>
            <a:off x="6495870" y="275739"/>
            <a:ext cx="239862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Put money and </a:t>
            </a:r>
            <a:r>
              <a:rPr lang="en-US" sz="2000" b="1" dirty="0" err="1">
                <a:latin typeface="Arial" panose="020B0604020202020204" pitchFamily="34" charset="0"/>
                <a:cs typeface="Arial" panose="020B0604020202020204" pitchFamily="34" charset="0"/>
              </a:rPr>
              <a:t>cheque</a:t>
            </a:r>
            <a:r>
              <a:rPr lang="en-US" sz="2000" b="1" dirty="0">
                <a:latin typeface="Arial" panose="020B0604020202020204" pitchFamily="34" charset="0"/>
                <a:cs typeface="Arial" panose="020B0604020202020204" pitchFamily="34" charset="0"/>
              </a:rPr>
              <a:t> donations inside the envelope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104" y="5153150"/>
            <a:ext cx="1371966" cy="1371600"/>
          </a:xfrm>
          <a:prstGeom prst="rect">
            <a:avLst/>
          </a:prstGeom>
        </p:spPr>
      </p:pic>
      <p:pic>
        <p:nvPicPr>
          <p:cNvPr id="1030" name="Picture 6" descr="Image result for c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953" y="271502"/>
            <a:ext cx="705814" cy="705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heque ic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3355" y="63900"/>
            <a:ext cx="845179" cy="84517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401" y="1418099"/>
            <a:ext cx="2704390" cy="3994030"/>
          </a:xfrm>
          <a:prstGeom prst="rect">
            <a:avLst/>
          </a:prstGeom>
          <a:noFill/>
          <a:ln w="127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a:xfrm>
            <a:off x="4749419" y="689809"/>
            <a:ext cx="0" cy="90936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2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0-#ppt_w/2"/>
                                          </p:val>
                                        </p:tav>
                                        <p:tav tm="100000">
                                          <p:val>
                                            <p:strVal val="#ppt_x"/>
                                          </p:val>
                                        </p:tav>
                                      </p:tavLst>
                                    </p:anim>
                                    <p:anim calcmode="lin" valueType="num">
                                      <p:cBhvr additive="base">
                                        <p:cTn id="8" dur="500" fill="hold"/>
                                        <p:tgtEl>
                                          <p:spTgt spid="103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0-#ppt_w/2"/>
                                          </p:val>
                                        </p:tav>
                                        <p:tav tm="100000">
                                          <p:val>
                                            <p:strVal val="#ppt_x"/>
                                          </p:val>
                                        </p:tav>
                                      </p:tavLst>
                                    </p:anim>
                                    <p:anim calcmode="lin" valueType="num">
                                      <p:cBhvr additive="base">
                                        <p:cTn id="12" dur="500" fill="hold"/>
                                        <p:tgtEl>
                                          <p:spTgt spid="10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45" presetClass="entr" presetSubtype="0"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fade">
                                      <p:cBhvr>
                                        <p:cTn id="30" dur="2000"/>
                                        <p:tgtEl>
                                          <p:spTgt spid="1033"/>
                                        </p:tgtEl>
                                      </p:cBhvr>
                                    </p:animEffect>
                                    <p:anim calcmode="lin" valueType="num">
                                      <p:cBhvr>
                                        <p:cTn id="31" dur="2000" fill="hold"/>
                                        <p:tgtEl>
                                          <p:spTgt spid="1033"/>
                                        </p:tgtEl>
                                        <p:attrNameLst>
                                          <p:attrName>ppt_w</p:attrName>
                                        </p:attrNameLst>
                                      </p:cBhvr>
                                      <p:tavLst>
                                        <p:tav tm="0" fmla="#ppt_w*sin(2.5*pi*$)">
                                          <p:val>
                                            <p:fltVal val="0"/>
                                          </p:val>
                                        </p:tav>
                                        <p:tav tm="100000">
                                          <p:val>
                                            <p:fltVal val="1"/>
                                          </p:val>
                                        </p:tav>
                                      </p:tavLst>
                                    </p:anim>
                                    <p:anim calcmode="lin" valueType="num">
                                      <p:cBhvr>
                                        <p:cTn id="32" dur="2000" fill="hold"/>
                                        <p:tgtEl>
                                          <p:spTgt spid="103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6</a:t>
            </a:fld>
            <a:endParaRPr lang="en-US" dirty="0"/>
          </a:p>
        </p:txBody>
      </p:sp>
      <p:sp>
        <p:nvSpPr>
          <p:cNvPr id="3" name="Text Placeholder 2"/>
          <p:cNvSpPr>
            <a:spLocks noGrp="1"/>
          </p:cNvSpPr>
          <p:nvPr>
            <p:ph type="body" sz="quarter" idx="11"/>
          </p:nvPr>
        </p:nvSpPr>
        <p:spPr/>
        <p:txBody>
          <a:bodyPr/>
          <a:lstStyle/>
          <a:p>
            <a:pPr algn="ctr"/>
            <a:r>
              <a:rPr lang="en-US" dirty="0" smtClean="0"/>
              <a:t>School-based incentives</a:t>
            </a:r>
            <a:endParaRPr lang="en-US" dirty="0"/>
          </a:p>
        </p:txBody>
      </p:sp>
      <p:sp>
        <p:nvSpPr>
          <p:cNvPr id="5" name="TextBox 4"/>
          <p:cNvSpPr txBox="1"/>
          <p:nvPr/>
        </p:nvSpPr>
        <p:spPr>
          <a:xfrm>
            <a:off x="3332747" y="529389"/>
            <a:ext cx="5450306" cy="4832092"/>
          </a:xfrm>
          <a:prstGeom prst="rect">
            <a:avLst/>
          </a:prstGeom>
          <a:noFill/>
        </p:spPr>
        <p:txBody>
          <a:bodyPr wrap="square" rtlCol="0">
            <a:spAutoFit/>
          </a:bodyPr>
          <a:lstStyle/>
          <a:p>
            <a:r>
              <a:rPr lang="en-US" sz="2800" dirty="0" smtClean="0"/>
              <a:t>Last year we raised just over $5000!</a:t>
            </a:r>
          </a:p>
          <a:p>
            <a:endParaRPr lang="en-US" sz="2800" dirty="0"/>
          </a:p>
          <a:p>
            <a:r>
              <a:rPr lang="en-US" sz="2800" dirty="0" smtClean="0"/>
              <a:t>This year, if we raise:</a:t>
            </a:r>
          </a:p>
          <a:p>
            <a:endParaRPr lang="en-US" sz="2800" dirty="0"/>
          </a:p>
          <a:p>
            <a:endParaRPr lang="en-US" sz="2800" dirty="0" smtClean="0"/>
          </a:p>
          <a:p>
            <a:r>
              <a:rPr lang="en-US" sz="2800" b="1" dirty="0" smtClean="0">
                <a:solidFill>
                  <a:srgbClr val="FF0000"/>
                </a:solidFill>
              </a:rPr>
              <a:t>$5000 </a:t>
            </a:r>
            <a:r>
              <a:rPr lang="en-US" sz="2800" dirty="0" smtClean="0"/>
              <a:t>– Mrs. </a:t>
            </a:r>
            <a:r>
              <a:rPr lang="en-US" sz="2800" dirty="0" err="1" smtClean="0"/>
              <a:t>Friel</a:t>
            </a:r>
            <a:r>
              <a:rPr lang="en-US" sz="2800" dirty="0" smtClean="0"/>
              <a:t> will die her hair unicorn </a:t>
            </a:r>
            <a:r>
              <a:rPr lang="en-US" sz="2800" dirty="0" err="1" smtClean="0"/>
              <a:t>colours</a:t>
            </a:r>
            <a:r>
              <a:rPr lang="en-US" sz="2800" dirty="0" smtClean="0"/>
              <a:t>!</a:t>
            </a:r>
          </a:p>
          <a:p>
            <a:endParaRPr lang="en-US" sz="2800" dirty="0"/>
          </a:p>
          <a:p>
            <a:r>
              <a:rPr lang="en-US" sz="2800" b="1" dirty="0" smtClean="0">
                <a:solidFill>
                  <a:srgbClr val="FF0000"/>
                </a:solidFill>
              </a:rPr>
              <a:t>$6000 </a:t>
            </a:r>
            <a:r>
              <a:rPr lang="en-US" sz="2800" dirty="0" smtClean="0"/>
              <a:t>– PJ day for staff and students at </a:t>
            </a:r>
            <a:r>
              <a:rPr lang="en-US" sz="2800" dirty="0" err="1" smtClean="0"/>
              <a:t>Townsview</a:t>
            </a:r>
            <a:r>
              <a:rPr lang="en-US" sz="2800" dirty="0" smtClean="0"/>
              <a:t> School – Mrs. Thorne will wear her PJs too!</a:t>
            </a:r>
            <a:endParaRPr lang="en-US" sz="2800" dirty="0"/>
          </a:p>
        </p:txBody>
      </p:sp>
    </p:spTree>
    <p:extLst>
      <p:ext uri="{BB962C8B-B14F-4D97-AF65-F5344CB8AC3E}">
        <p14:creationId xmlns:p14="http://schemas.microsoft.com/office/powerpoint/2010/main" val="116791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7</a:t>
            </a:fld>
            <a:endParaRPr lang="en-US" dirty="0"/>
          </a:p>
        </p:txBody>
      </p:sp>
      <p:sp>
        <p:nvSpPr>
          <p:cNvPr id="4" name="Text Placeholder 2">
            <a:extLst>
              <a:ext uri="{FF2B5EF4-FFF2-40B4-BE49-F238E27FC236}">
                <a16:creationId xmlns:a16="http://schemas.microsoft.com/office/drawing/2014/main" xmlns="" id="{94051E0A-7A67-674F-B846-0C138BE58535}"/>
              </a:ext>
            </a:extLst>
          </p:cNvPr>
          <p:cNvSpPr txBox="1">
            <a:spLocks/>
          </p:cNvSpPr>
          <p:nvPr/>
        </p:nvSpPr>
        <p:spPr>
          <a:xfrm>
            <a:off x="0" y="2527083"/>
            <a:ext cx="2896731"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
        <p:nvSpPr>
          <p:cNvPr id="6" name="Text Placeholder 2">
            <a:extLst>
              <a:ext uri="{FF2B5EF4-FFF2-40B4-BE49-F238E27FC236}">
                <a16:creationId xmlns:a16="http://schemas.microsoft.com/office/drawing/2014/main" xmlns="" id="{94051E0A-7A67-674F-B846-0C138BE58535}"/>
              </a:ext>
            </a:extLst>
          </p:cNvPr>
          <p:cNvSpPr txBox="1">
            <a:spLocks/>
          </p:cNvSpPr>
          <p:nvPr/>
        </p:nvSpPr>
        <p:spPr>
          <a:xfrm>
            <a:off x="218364" y="2679483"/>
            <a:ext cx="2896731"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Thank You Prizes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334" y="208040"/>
            <a:ext cx="957534" cy="957534"/>
          </a:xfrm>
          <a:prstGeom prst="rect">
            <a:avLst/>
          </a:prstGeom>
        </p:spPr>
      </p:pic>
      <p:sp>
        <p:nvSpPr>
          <p:cNvPr id="8" name="TextBox 7"/>
          <p:cNvSpPr txBox="1"/>
          <p:nvPr/>
        </p:nvSpPr>
        <p:spPr>
          <a:xfrm>
            <a:off x="6875109" y="226220"/>
            <a:ext cx="2324633"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Mini basketball</a:t>
            </a:r>
          </a:p>
        </p:txBody>
      </p:sp>
      <p:sp>
        <p:nvSpPr>
          <p:cNvPr id="9" name="TextBox 8"/>
          <p:cNvSpPr txBox="1"/>
          <p:nvPr/>
        </p:nvSpPr>
        <p:spPr>
          <a:xfrm>
            <a:off x="3215146" y="208040"/>
            <a:ext cx="223030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Raise </a:t>
            </a:r>
            <a:r>
              <a:rPr lang="en-US" sz="2800" b="1" dirty="0">
                <a:solidFill>
                  <a:schemeClr val="accent2"/>
                </a:solidFill>
                <a:latin typeface="Arial" panose="020B0604020202020204" pitchFamily="34" charset="0"/>
                <a:cs typeface="Arial" panose="020B0604020202020204" pitchFamily="34" charset="0"/>
              </a:rPr>
              <a:t>$25</a:t>
            </a:r>
            <a:r>
              <a:rPr lang="en-US" sz="2800" b="1" dirty="0">
                <a:latin typeface="Arial" panose="020B0604020202020204" pitchFamily="34" charset="0"/>
                <a:cs typeface="Arial" panose="020B0604020202020204" pitchFamily="34" charset="0"/>
              </a:rPr>
              <a:t>:</a:t>
            </a:r>
          </a:p>
        </p:txBody>
      </p:sp>
      <p:sp>
        <p:nvSpPr>
          <p:cNvPr id="10" name="TextBox 9"/>
          <p:cNvSpPr txBox="1"/>
          <p:nvPr/>
        </p:nvSpPr>
        <p:spPr>
          <a:xfrm>
            <a:off x="3215146" y="1590688"/>
            <a:ext cx="21336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Raise </a:t>
            </a:r>
            <a:r>
              <a:rPr lang="en-US" sz="2800" b="1" dirty="0">
                <a:solidFill>
                  <a:schemeClr val="accent2"/>
                </a:solidFill>
                <a:latin typeface="Arial" panose="020B0604020202020204" pitchFamily="34" charset="0"/>
                <a:cs typeface="Arial" panose="020B0604020202020204" pitchFamily="34" charset="0"/>
              </a:rPr>
              <a:t>$75</a:t>
            </a:r>
            <a:r>
              <a:rPr lang="en-US" sz="2800" b="1"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542" y="1293796"/>
            <a:ext cx="1603231" cy="1088352"/>
          </a:xfrm>
          <a:prstGeom prst="rect">
            <a:avLst/>
          </a:prstGeom>
        </p:spPr>
      </p:pic>
      <p:sp>
        <p:nvSpPr>
          <p:cNvPr id="12" name="TextBox 11"/>
          <p:cNvSpPr txBox="1"/>
          <p:nvPr/>
        </p:nvSpPr>
        <p:spPr>
          <a:xfrm>
            <a:off x="6970625" y="1590688"/>
            <a:ext cx="21336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Hover </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air </a:t>
            </a:r>
            <a:r>
              <a:rPr lang="en-US" sz="2800" b="1" dirty="0">
                <a:latin typeface="Arial" panose="020B0604020202020204" pitchFamily="34" charset="0"/>
                <a:cs typeface="Arial" panose="020B0604020202020204" pitchFamily="34" charset="0"/>
              </a:rPr>
              <a:t>soccer</a:t>
            </a:r>
          </a:p>
        </p:txBody>
      </p:sp>
      <p:sp>
        <p:nvSpPr>
          <p:cNvPr id="13" name="TextBox 12"/>
          <p:cNvSpPr txBox="1"/>
          <p:nvPr/>
        </p:nvSpPr>
        <p:spPr>
          <a:xfrm>
            <a:off x="3215146" y="2973336"/>
            <a:ext cx="227125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Raise </a:t>
            </a:r>
            <a:r>
              <a:rPr lang="en-US" sz="2800" b="1" dirty="0">
                <a:solidFill>
                  <a:schemeClr val="accent2"/>
                </a:solidFill>
                <a:latin typeface="Arial" panose="020B0604020202020204" pitchFamily="34" charset="0"/>
                <a:cs typeface="Arial" panose="020B0604020202020204" pitchFamily="34" charset="0"/>
              </a:rPr>
              <a:t>$250</a:t>
            </a:r>
            <a:r>
              <a:rPr lang="en-US" sz="2800" b="1"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888" y="1873262"/>
            <a:ext cx="1195275" cy="1937223"/>
          </a:xfrm>
          <a:prstGeom prst="rect">
            <a:avLst/>
          </a:prstGeom>
        </p:spPr>
      </p:pic>
      <p:sp>
        <p:nvSpPr>
          <p:cNvPr id="15" name="TextBox 14"/>
          <p:cNvSpPr txBox="1"/>
          <p:nvPr/>
        </p:nvSpPr>
        <p:spPr>
          <a:xfrm>
            <a:off x="6984273" y="2973336"/>
            <a:ext cx="2106304"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Light-up scooter</a:t>
            </a:r>
          </a:p>
        </p:txBody>
      </p:sp>
      <p:sp>
        <p:nvSpPr>
          <p:cNvPr id="16" name="TextBox 15"/>
          <p:cNvSpPr txBox="1"/>
          <p:nvPr/>
        </p:nvSpPr>
        <p:spPr>
          <a:xfrm>
            <a:off x="3215146" y="4355984"/>
            <a:ext cx="225760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Raise </a:t>
            </a:r>
            <a:r>
              <a:rPr lang="en-US" sz="2800" b="1" dirty="0">
                <a:solidFill>
                  <a:schemeClr val="accent2"/>
                </a:solidFill>
                <a:latin typeface="Arial" panose="020B0604020202020204" pitchFamily="34" charset="0"/>
                <a:cs typeface="Arial" panose="020B0604020202020204" pitchFamily="34" charset="0"/>
              </a:rPr>
              <a:t>$500</a:t>
            </a:r>
            <a:r>
              <a:rPr lang="en-US" sz="2800" b="1" dirty="0">
                <a:latin typeface="Arial" panose="020B0604020202020204" pitchFamily="34" charset="0"/>
                <a:cs typeface="Arial" panose="020B0604020202020204" pitchFamily="34" charset="0"/>
              </a:rPr>
              <a:t>:</a:t>
            </a:r>
          </a:p>
        </p:txBody>
      </p:sp>
      <p:sp>
        <p:nvSpPr>
          <p:cNvPr id="17" name="TextBox 16"/>
          <p:cNvSpPr txBox="1"/>
          <p:nvPr/>
        </p:nvSpPr>
        <p:spPr>
          <a:xfrm>
            <a:off x="6881364" y="4355984"/>
            <a:ext cx="2312122"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V-Tech Action Cam</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1310" y="3855601"/>
            <a:ext cx="1084622" cy="1446641"/>
          </a:xfrm>
          <a:prstGeom prst="rect">
            <a:avLst/>
          </a:prstGeom>
        </p:spPr>
      </p:pic>
      <p:sp>
        <p:nvSpPr>
          <p:cNvPr id="19" name="TextBox 18"/>
          <p:cNvSpPr txBox="1"/>
          <p:nvPr/>
        </p:nvSpPr>
        <p:spPr>
          <a:xfrm>
            <a:off x="7428589" y="5738631"/>
            <a:ext cx="1217672"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Bike</a:t>
            </a:r>
          </a:p>
        </p:txBody>
      </p:sp>
      <p:sp>
        <p:nvSpPr>
          <p:cNvPr id="20" name="TextBox 19"/>
          <p:cNvSpPr txBox="1"/>
          <p:nvPr/>
        </p:nvSpPr>
        <p:spPr>
          <a:xfrm>
            <a:off x="3215146" y="5738631"/>
            <a:ext cx="244867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Raise </a:t>
            </a:r>
            <a:r>
              <a:rPr lang="en-US" sz="2800" b="1" dirty="0">
                <a:solidFill>
                  <a:schemeClr val="accent2"/>
                </a:solidFill>
                <a:latin typeface="Arial" panose="020B0604020202020204" pitchFamily="34" charset="0"/>
                <a:cs typeface="Arial" panose="020B0604020202020204" pitchFamily="34" charset="0"/>
              </a:rPr>
              <a:t>$1000</a:t>
            </a:r>
            <a:r>
              <a:rPr lang="en-US" sz="2800" b="1" dirty="0">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9852" y="5327161"/>
            <a:ext cx="1678866" cy="1343093"/>
          </a:xfrm>
          <a:prstGeom prst="rect">
            <a:avLst/>
          </a:prstGeom>
        </p:spPr>
      </p:pic>
    </p:spTree>
    <p:extLst>
      <p:ext uri="{BB962C8B-B14F-4D97-AF65-F5344CB8AC3E}">
        <p14:creationId xmlns:p14="http://schemas.microsoft.com/office/powerpoint/2010/main" val="30523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5" grpId="0"/>
      <p:bldP spid="16"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8</a:t>
            </a:fld>
            <a:endParaRPr lang="en-US" dirty="0"/>
          </a:p>
        </p:txBody>
      </p:sp>
      <p:sp>
        <p:nvSpPr>
          <p:cNvPr id="4" name="Text Placeholder 2">
            <a:extLst>
              <a:ext uri="{FF2B5EF4-FFF2-40B4-BE49-F238E27FC236}">
                <a16:creationId xmlns:a16="http://schemas.microsoft.com/office/drawing/2014/main" xmlns="" id="{94051E0A-7A67-674F-B846-0C138BE58535}"/>
              </a:ext>
            </a:extLst>
          </p:cNvPr>
          <p:cNvSpPr txBox="1">
            <a:spLocks/>
          </p:cNvSpPr>
          <p:nvPr/>
        </p:nvSpPr>
        <p:spPr>
          <a:xfrm>
            <a:off x="0" y="2527083"/>
            <a:ext cx="2896731" cy="290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Online bonus prizes</a:t>
            </a:r>
          </a:p>
        </p:txBody>
      </p:sp>
      <p:sp>
        <p:nvSpPr>
          <p:cNvPr id="12" name="TextBox 11"/>
          <p:cNvSpPr txBox="1"/>
          <p:nvPr/>
        </p:nvSpPr>
        <p:spPr>
          <a:xfrm>
            <a:off x="4312580" y="290785"/>
            <a:ext cx="395349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jumpropeforheart.ca</a:t>
            </a:r>
          </a:p>
        </p:txBody>
      </p:sp>
      <p:grpSp>
        <p:nvGrpSpPr>
          <p:cNvPr id="16" name="Group 15"/>
          <p:cNvGrpSpPr/>
          <p:nvPr/>
        </p:nvGrpSpPr>
        <p:grpSpPr>
          <a:xfrm>
            <a:off x="5114297" y="788414"/>
            <a:ext cx="2258898" cy="1520792"/>
            <a:chOff x="4067944" y="1753107"/>
            <a:chExt cx="4144574" cy="2790314"/>
          </a:xfrm>
        </p:grpSpPr>
        <p:pic>
          <p:nvPicPr>
            <p:cNvPr id="6" name="Picture 5" descr="C:\Users\dcharron\AppData\Local\Microsoft\Windows\Temporary Internet Files\Content.Word\HSF_Jump_ComputerWebsite_Mockup_forPPT.JPG"/>
            <p:cNvPicPr/>
            <p:nvPr/>
          </p:nvPicPr>
          <p:blipFill rotWithShape="1">
            <a:blip r:embed="rId3" cstate="print">
              <a:extLst>
                <a:ext uri="{28A0092B-C50C-407E-A947-70E740481C1C}">
                  <a14:useLocalDpi xmlns:a14="http://schemas.microsoft.com/office/drawing/2010/main" val="0"/>
                </a:ext>
              </a:extLst>
            </a:blip>
            <a:srcRect t="15945" r="1567" b="17758"/>
            <a:stretch/>
          </p:blipFill>
          <p:spPr bwMode="auto">
            <a:xfrm>
              <a:off x="4067944" y="1753107"/>
              <a:ext cx="4144574" cy="2790314"/>
            </a:xfrm>
            <a:prstGeom prst="rect">
              <a:avLst/>
            </a:prstGeom>
            <a:noFill/>
            <a:ln>
              <a:noFill/>
            </a:ln>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01" t="-4065" r="8501" b="8498"/>
            <a:stretch/>
          </p:blipFill>
          <p:spPr bwMode="auto">
            <a:xfrm>
              <a:off x="4718416" y="2073848"/>
              <a:ext cx="2895600" cy="192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AutoShape 2" descr="Image result for worl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orange pin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orange pin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3642787" y="2339123"/>
            <a:ext cx="2693331" cy="584775"/>
          </a:xfrm>
          <a:prstGeom prst="rect">
            <a:avLst/>
          </a:prstGeom>
          <a:noFill/>
        </p:spPr>
        <p:txBody>
          <a:bodyPr wrap="square" rtlCol="0">
            <a:spAutoFit/>
          </a:bodyPr>
          <a:lstStyle/>
          <a:p>
            <a:pPr algn="r"/>
            <a:r>
              <a:rPr lang="en-US" sz="3200" b="1" dirty="0">
                <a:solidFill>
                  <a:srgbClr val="DD2211"/>
                </a:solidFill>
                <a:latin typeface="Arial" panose="020B0604020202020204" pitchFamily="34" charset="0"/>
                <a:cs typeface="Arial" panose="020B0604020202020204" pitchFamily="34" charset="0"/>
              </a:rPr>
              <a:t>$5 </a:t>
            </a:r>
            <a:r>
              <a:rPr lang="en-US" sz="3200" b="1" dirty="0">
                <a:latin typeface="Arial" panose="020B0604020202020204" pitchFamily="34" charset="0"/>
                <a:cs typeface="Arial" panose="020B0604020202020204" pitchFamily="34" charset="0"/>
              </a:rPr>
              <a:t>=</a:t>
            </a:r>
          </a:p>
        </p:txBody>
      </p:sp>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78" t="23771" r="22056" b="18857"/>
          <a:stretch/>
        </p:blipFill>
        <p:spPr bwMode="auto">
          <a:xfrm>
            <a:off x="6449334" y="2244137"/>
            <a:ext cx="824694" cy="8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89822" y="3646834"/>
            <a:ext cx="2693331" cy="584775"/>
          </a:xfrm>
          <a:prstGeom prst="rect">
            <a:avLst/>
          </a:prstGeom>
          <a:noFill/>
        </p:spPr>
        <p:txBody>
          <a:bodyPr wrap="square" rtlCol="0">
            <a:spAutoFit/>
          </a:bodyPr>
          <a:lstStyle/>
          <a:p>
            <a:pPr algn="r"/>
            <a:r>
              <a:rPr lang="en-US" sz="3200" b="1" dirty="0">
                <a:solidFill>
                  <a:srgbClr val="DD2211"/>
                </a:solidFill>
                <a:latin typeface="Arial" panose="020B0604020202020204" pitchFamily="34" charset="0"/>
                <a:cs typeface="Arial" panose="020B0604020202020204" pitchFamily="34" charset="0"/>
              </a:rPr>
              <a:t>$150 </a:t>
            </a:r>
            <a:r>
              <a:rPr lang="en-US" sz="3200" b="1" dirty="0">
                <a:latin typeface="Arial" panose="020B0604020202020204" pitchFamily="34" charset="0"/>
                <a:cs typeface="Arial" panose="020B0604020202020204" pitchFamily="34" charset="0"/>
              </a:rPr>
              <a:t>=</a:t>
            </a:r>
          </a:p>
        </p:txBody>
      </p:sp>
      <p:pic>
        <p:nvPicPr>
          <p:cNvPr id="26" name="Picture 25" descr="C:\Users\dcharron\AppData\Local\Microsoft\Windows\Temporary Internet Files\Content.Outlook\V9ZLK4R7\$15 Gift Card_E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3560" y="3592753"/>
            <a:ext cx="1047900" cy="823350"/>
          </a:xfrm>
          <a:prstGeom prst="rect">
            <a:avLst/>
          </a:prstGeom>
          <a:noFill/>
          <a:ln>
            <a:noFill/>
          </a:ln>
        </p:spPr>
      </p:pic>
      <p:pic>
        <p:nvPicPr>
          <p:cNvPr id="3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78" t="23771" r="22056" b="18857"/>
          <a:stretch/>
        </p:blipFill>
        <p:spPr bwMode="auto">
          <a:xfrm>
            <a:off x="5735448" y="3592753"/>
            <a:ext cx="824694" cy="8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2538944" y="5234976"/>
            <a:ext cx="2693331" cy="584775"/>
          </a:xfrm>
          <a:prstGeom prst="rect">
            <a:avLst/>
          </a:prstGeom>
          <a:noFill/>
        </p:spPr>
        <p:txBody>
          <a:bodyPr wrap="square" rtlCol="0">
            <a:spAutoFit/>
          </a:bodyPr>
          <a:lstStyle/>
          <a:p>
            <a:pPr algn="r"/>
            <a:r>
              <a:rPr lang="en-US" sz="3200" b="1" dirty="0">
                <a:solidFill>
                  <a:srgbClr val="DD2211"/>
                </a:solidFill>
                <a:latin typeface="Arial" panose="020B0604020202020204" pitchFamily="34" charset="0"/>
                <a:cs typeface="Arial" panose="020B0604020202020204" pitchFamily="34" charset="0"/>
              </a:rPr>
              <a:t>$350 </a:t>
            </a:r>
            <a:r>
              <a:rPr lang="en-US" sz="3200" b="1" dirty="0">
                <a:latin typeface="Arial" panose="020B0604020202020204" pitchFamily="34" charset="0"/>
                <a:cs typeface="Arial" panose="020B0604020202020204" pitchFamily="34" charset="0"/>
              </a:rPr>
              <a:t>=</a:t>
            </a:r>
          </a:p>
        </p:txBody>
      </p:sp>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78" t="23771" r="22056" b="18857"/>
          <a:stretch/>
        </p:blipFill>
        <p:spPr bwMode="auto">
          <a:xfrm>
            <a:off x="5232275" y="5138550"/>
            <a:ext cx="824694" cy="8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C:\Users\dcharron\AppData\Local\Microsoft\Windows\Temporary Internet Files\Content.Outlook\V9ZLK4R7\$15 Gift Card_E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1879" y="4859536"/>
            <a:ext cx="1047900" cy="823350"/>
          </a:xfrm>
          <a:prstGeom prst="rect">
            <a:avLst/>
          </a:prstGeom>
          <a:noFill/>
          <a:ln>
            <a:noFill/>
          </a:ln>
        </p:spPr>
      </p:pic>
      <p:pic>
        <p:nvPicPr>
          <p:cNvPr id="36" name="Picture 35" descr="C:\Users\dcharron\AppData\Local\Microsoft\Windows\Temporary Internet Files\Content.Outlook\V9ZLK4R7\$25 Gift Card_EN.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949" y="5516935"/>
            <a:ext cx="1047900" cy="823350"/>
          </a:xfrm>
          <a:prstGeom prst="rect">
            <a:avLst/>
          </a:prstGeom>
          <a:noFill/>
          <a:ln>
            <a:noFill/>
          </a:ln>
        </p:spPr>
      </p:pic>
      <p:cxnSp>
        <p:nvCxnSpPr>
          <p:cNvPr id="38" name="Straight Connector 37"/>
          <p:cNvCxnSpPr/>
          <p:nvPr/>
        </p:nvCxnSpPr>
        <p:spPr>
          <a:xfrm>
            <a:off x="3885609" y="3294922"/>
            <a:ext cx="5079719"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854007" y="4752068"/>
            <a:ext cx="5079719"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074" name="Picture 2" descr="H:\CE\FR\JumpTeam\F19\Website\Content\Prize Images\scoo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4028" y="4877625"/>
            <a:ext cx="1442662" cy="14787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CE\FR\JumpTeam\F19\Website\Content\Prize Images\socc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7478" y="3356186"/>
            <a:ext cx="1264862" cy="129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3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0C30FEF-9869-7142-92F7-7824202EB184}" type="slidenum">
              <a:rPr lang="en-US" smtClean="0"/>
              <a:pPr/>
              <a:t>9</a:t>
            </a:fld>
            <a:endParaRPr lang="en-US" dirty="0"/>
          </a:p>
        </p:txBody>
      </p:sp>
      <p:sp>
        <p:nvSpPr>
          <p:cNvPr id="3" name="Text Placeholder 2"/>
          <p:cNvSpPr>
            <a:spLocks noGrp="1"/>
          </p:cNvSpPr>
          <p:nvPr>
            <p:ph type="body" sz="quarter" idx="11"/>
          </p:nvPr>
        </p:nvSpPr>
        <p:spPr/>
        <p:txBody>
          <a:bodyPr>
            <a:noAutofit/>
          </a:bodyPr>
          <a:lstStyle/>
          <a:p>
            <a:pPr algn="ctr"/>
            <a:r>
              <a:rPr lang="en-US" sz="4800" dirty="0" smtClean="0"/>
              <a:t>Healthy Living </a:t>
            </a:r>
          </a:p>
          <a:p>
            <a:pPr algn="ctr"/>
            <a:r>
              <a:rPr lang="en-US" sz="4800" dirty="0" smtClean="0"/>
              <a:t>Contest</a:t>
            </a:r>
            <a:endParaRPr lang="en-CA"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557" y="242176"/>
            <a:ext cx="44958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03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Misc</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3CE51271865E4543B559134746375B8E" ma:contentTypeVersion="9" ma:contentTypeDescription="" ma:contentTypeScope="" ma:versionID="79649141bb072c32cbf9d30f3abd6d28">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5c376940b025f06af7699d71142bb99b"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38D57-028B-4BF4-8E6C-29841FBDAFA0}"/>
</file>

<file path=customXml/itemProps2.xml><?xml version="1.0" encoding="utf-8"?>
<ds:datastoreItem xmlns:ds="http://schemas.openxmlformats.org/officeDocument/2006/customXml" ds:itemID="{0B2352E9-30B7-4FF6-B9F2-0782F4684F87}"/>
</file>

<file path=customXml/itemProps3.xml><?xml version="1.0" encoding="utf-8"?>
<ds:datastoreItem xmlns:ds="http://schemas.openxmlformats.org/officeDocument/2006/customXml" ds:itemID="{B29D418A-1746-41C2-A22C-52E143BD1A37}"/>
</file>

<file path=docProps/app.xml><?xml version="1.0" encoding="utf-8"?>
<Properties xmlns="http://schemas.openxmlformats.org/officeDocument/2006/extended-properties" xmlns:vt="http://schemas.openxmlformats.org/officeDocument/2006/docPropsVTypes">
  <Template/>
  <TotalTime>12172</TotalTime>
  <Words>622</Words>
  <Application>Microsoft Office PowerPoint</Application>
  <PresentationFormat>On-screen Show (4:3)</PresentationFormat>
  <Paragraphs>127</Paragraphs>
  <Slides>11</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 Unicode MS</vt:lpstr>
      <vt:lpstr>Arial</vt:lpstr>
      <vt:lpstr>Calibri</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Spurrell</dc:creator>
  <cp:lastModifiedBy>Dussault, Robyn (ASD-W)</cp:lastModifiedBy>
  <cp:revision>148</cp:revision>
  <dcterms:created xsi:type="dcterms:W3CDTF">2018-08-21T12:44:15Z</dcterms:created>
  <dcterms:modified xsi:type="dcterms:W3CDTF">2019-04-25T18:11:54Z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0x010100F2A1E1E4D320C749A22EC3F91FD053D6003CE51271865E4543B559134746375B8E</vt:lpwstr>
  </property>
</Properties>
</file>